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</p:sldMasterIdLst>
  <p:notesMasterIdLst>
    <p:notesMasterId r:id="rId15"/>
  </p:notesMasterIdLst>
  <p:handoutMasterIdLst>
    <p:handoutMasterId r:id="rId16"/>
  </p:handoutMasterIdLst>
  <p:sldIdLst>
    <p:sldId id="2351" r:id="rId5"/>
    <p:sldId id="314" r:id="rId6"/>
    <p:sldId id="365" r:id="rId7"/>
    <p:sldId id="2358" r:id="rId8"/>
    <p:sldId id="261" r:id="rId9"/>
    <p:sldId id="539" r:id="rId10"/>
    <p:sldId id="2359" r:id="rId11"/>
    <p:sldId id="296" r:id="rId12"/>
    <p:sldId id="284" r:id="rId13"/>
    <p:sldId id="235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000000"/>
    <a:srgbClr val="959595"/>
    <a:srgbClr val="464646"/>
    <a:srgbClr val="FFFFFF"/>
    <a:srgbClr val="C4C4C4"/>
    <a:srgbClr val="414042"/>
    <a:srgbClr val="F1F2F2"/>
    <a:srgbClr val="B2B8B8"/>
    <a:srgbClr val="D8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4FE6CE-B83C-44AC-AD88-1F95C667F77D}" v="5" dt="2019-07-24T09:45:38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52" y="14"/>
      </p:cViewPr>
      <p:guideLst>
        <p:guide orient="horz" pos="206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gati Singh" userId="S::pragatis1@kpit.com::25af93de-91bf-45b9-9d3b-4ee735ecf0e3" providerId="AD" clId="Web-{E44FE6CE-B83C-44AC-AD88-1F95C667F77D}"/>
    <pc:docChg chg="modSld">
      <pc:chgData name="Pragati Singh" userId="S::pragatis1@kpit.com::25af93de-91bf-45b9-9d3b-4ee735ecf0e3" providerId="AD" clId="Web-{E44FE6CE-B83C-44AC-AD88-1F95C667F77D}" dt="2019-07-24T09:45:38.924" v="4" actId="1076"/>
      <pc:docMkLst>
        <pc:docMk/>
      </pc:docMkLst>
      <pc:sldChg chg="modSp">
        <pc:chgData name="Pragati Singh" userId="S::pragatis1@kpit.com::25af93de-91bf-45b9-9d3b-4ee735ecf0e3" providerId="AD" clId="Web-{E44FE6CE-B83C-44AC-AD88-1F95C667F77D}" dt="2019-07-24T09:45:38.924" v="4" actId="1076"/>
        <pc:sldMkLst>
          <pc:docMk/>
          <pc:sldMk cId="2999416144" sldId="539"/>
        </pc:sldMkLst>
        <pc:spChg chg="mod">
          <ac:chgData name="Pragati Singh" userId="S::pragatis1@kpit.com::25af93de-91bf-45b9-9d3b-4ee735ecf0e3" providerId="AD" clId="Web-{E44FE6CE-B83C-44AC-AD88-1F95C667F77D}" dt="2019-07-24T09:45:38.924" v="4" actId="1076"/>
          <ac:spMkLst>
            <pc:docMk/>
            <pc:sldMk cId="2999416144" sldId="539"/>
            <ac:spMk id="11" creationId="{00000000-0000-0000-0000-000000000000}"/>
          </ac:spMkLst>
        </pc:spChg>
        <pc:spChg chg="mod">
          <ac:chgData name="Pragati Singh" userId="S::pragatis1@kpit.com::25af93de-91bf-45b9-9d3b-4ee735ecf0e3" providerId="AD" clId="Web-{E44FE6CE-B83C-44AC-AD88-1F95C667F77D}" dt="2019-07-24T09:45:13.177" v="1" actId="14100"/>
          <ac:spMkLst>
            <pc:docMk/>
            <pc:sldMk cId="2999416144" sldId="539"/>
            <ac:spMk id="28" creationId="{00000000-0000-0000-0000-000000000000}"/>
          </ac:spMkLst>
        </pc:spChg>
        <pc:spChg chg="mod">
          <ac:chgData name="Pragati Singh" userId="S::pragatis1@kpit.com::25af93de-91bf-45b9-9d3b-4ee735ecf0e3" providerId="AD" clId="Web-{E44FE6CE-B83C-44AC-AD88-1F95C667F77D}" dt="2019-07-24T09:45:33.434" v="3" actId="1076"/>
          <ac:spMkLst>
            <pc:docMk/>
            <pc:sldMk cId="2999416144" sldId="539"/>
            <ac:spMk id="41" creationId="{990C7620-CC4D-4F59-9BDB-1BE628B0D258}"/>
          </ac:spMkLst>
        </pc:spChg>
      </pc:sldChg>
      <pc:sldChg chg="modSp">
        <pc:chgData name="Pragati Singh" userId="S::pragatis1@kpit.com::25af93de-91bf-45b9-9d3b-4ee735ecf0e3" providerId="AD" clId="Web-{E44FE6CE-B83C-44AC-AD88-1F95C667F77D}" dt="2019-07-24T09:44:44.168" v="0" actId="1076"/>
        <pc:sldMkLst>
          <pc:docMk/>
          <pc:sldMk cId="2602565796" sldId="551"/>
        </pc:sldMkLst>
        <pc:grpChg chg="mod">
          <ac:chgData name="Pragati Singh" userId="S::pragatis1@kpit.com::25af93de-91bf-45b9-9d3b-4ee735ecf0e3" providerId="AD" clId="Web-{E44FE6CE-B83C-44AC-AD88-1F95C667F77D}" dt="2019-07-24T09:44:44.168" v="0" actId="1076"/>
          <ac:grpSpMkLst>
            <pc:docMk/>
            <pc:sldMk cId="2602565796" sldId="551"/>
            <ac:grpSpMk id="15" creationId="{00000000-0000-0000-0000-000000000000}"/>
          </ac:grpSpMkLst>
        </pc:grpChg>
      </pc:sldChg>
    </pc:docChg>
  </pc:docChgLst>
  <pc:docChgLst>
    <pc:chgData name="Sunil B R" userId="61357736-5f04-4931-af33-e3afdb52b63e" providerId="ADAL" clId="{49249293-DEE0-41A2-A977-5698A7662F50}"/>
    <pc:docChg chg="undo custSel addSld delSld modSld modMainMaster modSection">
      <pc:chgData name="Sunil B R" userId="61357736-5f04-4931-af33-e3afdb52b63e" providerId="ADAL" clId="{49249293-DEE0-41A2-A977-5698A7662F50}" dt="2019-06-05T15:31:23.154" v="169" actId="14100"/>
      <pc:docMkLst>
        <pc:docMk/>
      </pc:docMkLst>
      <pc:sldChg chg="addSp delSp modSp">
        <pc:chgData name="Sunil B R" userId="61357736-5f04-4931-af33-e3afdb52b63e" providerId="ADAL" clId="{49249293-DEE0-41A2-A977-5698A7662F50}" dt="2019-06-05T15:21:13.790" v="138" actId="27636"/>
        <pc:sldMkLst>
          <pc:docMk/>
          <pc:sldMk cId="2445980374" sldId="333"/>
        </pc:sldMkLst>
        <pc:spChg chg="add mod">
          <ac:chgData name="Sunil B R" userId="61357736-5f04-4931-af33-e3afdb52b63e" providerId="ADAL" clId="{49249293-DEE0-41A2-A977-5698A7662F50}" dt="2019-06-05T15:21:13.739" v="137"/>
          <ac:spMkLst>
            <pc:docMk/>
            <pc:sldMk cId="2445980374" sldId="333"/>
            <ac:spMk id="3" creationId="{69D0AB8A-4833-437F-AB41-21C355DC69FC}"/>
          </ac:spMkLst>
        </pc:spChg>
        <pc:spChg chg="add mod">
          <ac:chgData name="Sunil B R" userId="61357736-5f04-4931-af33-e3afdb52b63e" providerId="ADAL" clId="{49249293-DEE0-41A2-A977-5698A7662F50}" dt="2019-06-05T15:21:13.790" v="138" actId="27636"/>
          <ac:spMkLst>
            <pc:docMk/>
            <pc:sldMk cId="2445980374" sldId="333"/>
            <ac:spMk id="4" creationId="{68DE3529-AEE2-48B2-8838-AE19A950D45C}"/>
          </ac:spMkLst>
        </pc:spChg>
        <pc:spChg chg="del">
          <ac:chgData name="Sunil B R" userId="61357736-5f04-4931-af33-e3afdb52b63e" providerId="ADAL" clId="{49249293-DEE0-41A2-A977-5698A7662F50}" dt="2019-06-05T15:21:13.739" v="137"/>
          <ac:spMkLst>
            <pc:docMk/>
            <pc:sldMk cId="2445980374" sldId="333"/>
            <ac:spMk id="36" creationId="{610A7E10-6C41-4BE1-B1F6-770BECC141A8}"/>
          </ac:spMkLst>
        </pc:spChg>
      </pc:sldChg>
      <pc:sldChg chg="addSp modSp">
        <pc:chgData name="Sunil B R" userId="61357736-5f04-4931-af33-e3afdb52b63e" providerId="ADAL" clId="{49249293-DEE0-41A2-A977-5698A7662F50}" dt="2019-06-05T15:21:40.884" v="140" actId="27636"/>
        <pc:sldMkLst>
          <pc:docMk/>
          <pc:sldMk cId="1746324768" sldId="351"/>
        </pc:sldMkLst>
        <pc:spChg chg="add mod">
          <ac:chgData name="Sunil B R" userId="61357736-5f04-4931-af33-e3afdb52b63e" providerId="ADAL" clId="{49249293-DEE0-41A2-A977-5698A7662F50}" dt="2019-06-05T15:21:40.819" v="139"/>
          <ac:spMkLst>
            <pc:docMk/>
            <pc:sldMk cId="1746324768" sldId="351"/>
            <ac:spMk id="3" creationId="{3E6C6A5F-68DC-4FDC-989A-80C07F149BED}"/>
          </ac:spMkLst>
        </pc:spChg>
        <pc:spChg chg="add mod">
          <ac:chgData name="Sunil B R" userId="61357736-5f04-4931-af33-e3afdb52b63e" providerId="ADAL" clId="{49249293-DEE0-41A2-A977-5698A7662F50}" dt="2019-06-05T15:21:40.884" v="140" actId="27636"/>
          <ac:spMkLst>
            <pc:docMk/>
            <pc:sldMk cId="1746324768" sldId="351"/>
            <ac:spMk id="4" creationId="{218DA4C2-CF2E-493F-90A0-BA8D18B71350}"/>
          </ac:spMkLst>
        </pc:spChg>
      </pc:sldChg>
      <pc:sldChg chg="modSp">
        <pc:chgData name="Sunil B R" userId="61357736-5f04-4931-af33-e3afdb52b63e" providerId="ADAL" clId="{49249293-DEE0-41A2-A977-5698A7662F50}" dt="2019-06-05T15:29:57.336" v="165" actId="20577"/>
        <pc:sldMkLst>
          <pc:docMk/>
          <pc:sldMk cId="622286312" sldId="467"/>
        </pc:sldMkLst>
        <pc:spChg chg="mod">
          <ac:chgData name="Sunil B R" userId="61357736-5f04-4931-af33-e3afdb52b63e" providerId="ADAL" clId="{49249293-DEE0-41A2-A977-5698A7662F50}" dt="2019-06-05T15:29:57.336" v="165" actId="20577"/>
          <ac:spMkLst>
            <pc:docMk/>
            <pc:sldMk cId="622286312" sldId="467"/>
            <ac:spMk id="2" creationId="{00000000-0000-0000-0000-000000000000}"/>
          </ac:spMkLst>
        </pc:spChg>
      </pc:sldChg>
      <pc:sldChg chg="addSp delSp modSp del">
        <pc:chgData name="Sunil B R" userId="61357736-5f04-4931-af33-e3afdb52b63e" providerId="ADAL" clId="{49249293-DEE0-41A2-A977-5698A7662F50}" dt="2019-06-05T15:29:02.023" v="156" actId="2696"/>
        <pc:sldMkLst>
          <pc:docMk/>
          <pc:sldMk cId="3957183243" sldId="534"/>
        </pc:sldMkLst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2" creationId="{02870A94-83F6-4674-AEFA-E280D58D52AF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3" creationId="{9ABAEFD9-FD13-43C9-AD7E-395D58D823F2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4" creationId="{5DD59742-F571-4E2F-819E-28EACE3DCBE4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6" creationId="{827E5E05-DAD1-4F67-A136-5D818118DD85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7" creationId="{C52AF822-802F-47C6-BBEB-1C0DF2E7AFDE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8" creationId="{0AE0255F-A903-4E5A-AAB0-ECB641DDF3A2}"/>
          </ac:spMkLst>
        </pc:spChg>
        <pc:spChg chg="add del or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49" creationId="{45EC7C2F-6283-4B78-9C18-D72061CC0376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0" creationId="{55D370DB-F709-40C9-8C22-E0653260923C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1" creationId="{D2EA89B2-4C61-4EE4-A3E5-77C93A44C467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2" creationId="{A048BC00-9F7D-4B80-8FDA-D4E67680EA6A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3" creationId="{EF5A3114-4CCC-4B48-B79A-6451A20D6EA5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4" creationId="{31DBE3AF-0DC3-4414-869E-CFC8760920AD}"/>
          </ac:spMkLst>
        </pc:spChg>
      </pc:sldChg>
      <pc:sldChg chg="modSp">
        <pc:chgData name="Sunil B R" userId="61357736-5f04-4931-af33-e3afdb52b63e" providerId="ADAL" clId="{49249293-DEE0-41A2-A977-5698A7662F50}" dt="2019-06-05T15:17:10.802" v="42" actId="2711"/>
        <pc:sldMkLst>
          <pc:docMk/>
          <pc:sldMk cId="2445629314" sldId="2333"/>
        </pc:sldMkLst>
        <pc:spChg chg="mod">
          <ac:chgData name="Sunil B R" userId="61357736-5f04-4931-af33-e3afdb52b63e" providerId="ADAL" clId="{49249293-DEE0-41A2-A977-5698A7662F50}" dt="2019-06-05T15:17:10.802" v="42" actId="2711"/>
          <ac:spMkLst>
            <pc:docMk/>
            <pc:sldMk cId="2445629314" sldId="2333"/>
            <ac:spMk id="14" creationId="{00000000-0000-0000-0000-000000000000}"/>
          </ac:spMkLst>
        </pc:spChg>
      </pc:sldChg>
      <pc:sldChg chg="modSp">
        <pc:chgData name="Sunil B R" userId="61357736-5f04-4931-af33-e3afdb52b63e" providerId="ADAL" clId="{49249293-DEE0-41A2-A977-5698A7662F50}" dt="2019-06-05T15:20:14.701" v="136" actId="20577"/>
        <pc:sldMkLst>
          <pc:docMk/>
          <pc:sldMk cId="1278980629" sldId="2356"/>
        </pc:sldMkLst>
        <pc:spChg chg="mod">
          <ac:chgData name="Sunil B R" userId="61357736-5f04-4931-af33-e3afdb52b63e" providerId="ADAL" clId="{49249293-DEE0-41A2-A977-5698A7662F50}" dt="2019-06-05T15:20:14.701" v="136" actId="20577"/>
          <ac:spMkLst>
            <pc:docMk/>
            <pc:sldMk cId="1278980629" sldId="2356"/>
            <ac:spMk id="14" creationId="{00000000-0000-0000-0000-000000000000}"/>
          </ac:spMkLst>
        </pc:spChg>
        <pc:picChg chg="mod modCrop">
          <ac:chgData name="Sunil B R" userId="61357736-5f04-4931-af33-e3afdb52b63e" providerId="ADAL" clId="{49249293-DEE0-41A2-A977-5698A7662F50}" dt="2019-06-05T15:16:25.119" v="37" actId="1038"/>
          <ac:picMkLst>
            <pc:docMk/>
            <pc:sldMk cId="1278980629" sldId="2356"/>
            <ac:picMk id="12" creationId="{9CD38961-D7F8-4A58-8B7E-36A50D0F28D0}"/>
          </ac:picMkLst>
        </pc:picChg>
      </pc:sldChg>
      <pc:sldChg chg="modSp add setBg">
        <pc:chgData name="Sunil B R" userId="61357736-5f04-4931-af33-e3afdb52b63e" providerId="ADAL" clId="{49249293-DEE0-41A2-A977-5698A7662F50}" dt="2019-06-05T15:31:23.154" v="169" actId="14100"/>
        <pc:sldMkLst>
          <pc:docMk/>
          <pc:sldMk cId="3792959060" sldId="2357"/>
        </pc:sldMkLst>
        <pc:picChg chg="mod">
          <ac:chgData name="Sunil B R" userId="61357736-5f04-4931-af33-e3afdb52b63e" providerId="ADAL" clId="{49249293-DEE0-41A2-A977-5698A7662F50}" dt="2019-06-05T15:31:23.154" v="169" actId="14100"/>
          <ac:picMkLst>
            <pc:docMk/>
            <pc:sldMk cId="3792959060" sldId="2357"/>
            <ac:picMk id="12" creationId="{00000000-0000-0000-0000-000000000000}"/>
          </ac:picMkLst>
        </pc:picChg>
      </pc:sldChg>
      <pc:sldMasterChg chg="modSldLayout">
        <pc:chgData name="Sunil B R" userId="61357736-5f04-4931-af33-e3afdb52b63e" providerId="ADAL" clId="{49249293-DEE0-41A2-A977-5698A7662F50}" dt="2019-06-05T15:27:32.501" v="149" actId="1035"/>
        <pc:sldMasterMkLst>
          <pc:docMk/>
          <pc:sldMasterMk cId="808427706" sldId="2147483730"/>
        </pc:sldMasterMkLst>
        <pc:sldLayoutChg chg="modSp">
          <pc:chgData name="Sunil B R" userId="61357736-5f04-4931-af33-e3afdb52b63e" providerId="ADAL" clId="{49249293-DEE0-41A2-A977-5698A7662F50}" dt="2019-06-05T15:19:13.207" v="53" actId="552"/>
          <pc:sldLayoutMkLst>
            <pc:docMk/>
            <pc:sldMasterMk cId="808427706" sldId="2147483730"/>
            <pc:sldLayoutMk cId="1107490031" sldId="2147483735"/>
          </pc:sldLayoutMkLst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2" creationId="{00000000-0000-0000-0000-000000000000}"/>
            </ac:spMkLst>
          </pc:spChg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4" creationId="{856D766E-B641-420F-ADC0-C99054ADED1A}"/>
            </ac:spMkLst>
          </pc:spChg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10" creationId="{00000000-0000-0000-0000-000000000000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6:55.019" v="148" actId="1035"/>
          <pc:sldLayoutMkLst>
            <pc:docMk/>
            <pc:sldMasterMk cId="808427706" sldId="2147483730"/>
            <pc:sldLayoutMk cId="4066305336" sldId="2147483750"/>
          </pc:sldLayoutMkLst>
          <pc:spChg chg="mod">
            <ac:chgData name="Sunil B R" userId="61357736-5f04-4931-af33-e3afdb52b63e" providerId="ADAL" clId="{49249293-DEE0-41A2-A977-5698A7662F50}" dt="2019-06-05T15:26:55.019" v="148" actId="1035"/>
            <ac:spMkLst>
              <pc:docMk/>
              <pc:sldMasterMk cId="808427706" sldId="2147483730"/>
              <pc:sldLayoutMk cId="4066305336" sldId="2147483750"/>
              <ac:spMk id="10" creationId="{D6849D2A-A30B-4356-922F-72CA51FACC64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7:32.501" v="149" actId="1035"/>
          <pc:sldLayoutMkLst>
            <pc:docMk/>
            <pc:sldMasterMk cId="808427706" sldId="2147483730"/>
            <pc:sldLayoutMk cId="4130302740" sldId="2147483769"/>
          </pc:sldLayoutMkLst>
          <pc:spChg chg="mod">
            <ac:chgData name="Sunil B R" userId="61357736-5f04-4931-af33-e3afdb52b63e" providerId="ADAL" clId="{49249293-DEE0-41A2-A977-5698A7662F50}" dt="2019-06-05T15:27:32.501" v="149" actId="1035"/>
            <ac:spMkLst>
              <pc:docMk/>
              <pc:sldMasterMk cId="808427706" sldId="2147483730"/>
              <pc:sldLayoutMk cId="4130302740" sldId="2147483769"/>
              <ac:spMk id="12" creationId="{718CC9B5-0496-45A8-A223-C6F5B3064FEA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4:15.581" v="144" actId="1036"/>
          <pc:sldLayoutMkLst>
            <pc:docMk/>
            <pc:sldMasterMk cId="808427706" sldId="2147483730"/>
            <pc:sldLayoutMk cId="183268141" sldId="2147483773"/>
          </pc:sldLayoutMkLst>
          <pc:spChg chg="mod">
            <ac:chgData name="Sunil B R" userId="61357736-5f04-4931-af33-e3afdb52b63e" providerId="ADAL" clId="{49249293-DEE0-41A2-A977-5698A7662F50}" dt="2019-06-05T15:24:15.581" v="144" actId="1036"/>
            <ac:spMkLst>
              <pc:docMk/>
              <pc:sldMasterMk cId="808427706" sldId="2147483730"/>
              <pc:sldLayoutMk cId="183268141" sldId="2147483773"/>
              <ac:spMk id="19" creationId="{B8538131-5352-4760-982F-4CF68C13706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A88EFF-02D2-468A-9DF5-E32C4C7C6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67E55-FCD2-411A-8D8B-CF6A319DEB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BD63-6638-4BC5-9675-91247ED47B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3099E-6B5B-4FD5-83A5-8B45CB14B8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AF575-7640-446E-BC04-09334AB9BB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9103-1F30-4FE9-AC58-E97DE7CE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8/13/2019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0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7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25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84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0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9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49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58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419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8/13/2019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8/13/2019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8/13/2019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8/13/2019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5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8/13/2019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6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204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567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62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8/13/2019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05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8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3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7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5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2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1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8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0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0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5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8/13/2019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5192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9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8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16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06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8/13/2019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180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8/13/2019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2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5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3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8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61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7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6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49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07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57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8/13/2019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7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23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8/13/2019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84" r:id="rId3"/>
    <p:sldLayoutId id="2147483733" r:id="rId4"/>
    <p:sldLayoutId id="2147483874" r:id="rId5"/>
    <p:sldLayoutId id="2147483734" r:id="rId6"/>
    <p:sldLayoutId id="2147483876" r:id="rId7"/>
    <p:sldLayoutId id="2147483879" r:id="rId8"/>
    <p:sldLayoutId id="2147483880" r:id="rId9"/>
    <p:sldLayoutId id="2147483881" r:id="rId10"/>
    <p:sldLayoutId id="2147483877" r:id="rId11"/>
    <p:sldLayoutId id="2147483735" r:id="rId12"/>
    <p:sldLayoutId id="2147483882" r:id="rId13"/>
    <p:sldLayoutId id="2147483883" r:id="rId14"/>
    <p:sldLayoutId id="2147483787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86" r:id="rId25"/>
    <p:sldLayoutId id="2147483746" r:id="rId26"/>
    <p:sldLayoutId id="2147483885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85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89" r:id="rId42"/>
    <p:sldLayoutId id="2147483783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5715"/>
            <a:ext cx="1967188" cy="376697"/>
          </a:xfrm>
        </p:spPr>
        <p:txBody>
          <a:bodyPr/>
          <a:lstStyle/>
          <a:p>
            <a:r>
              <a:rPr lang="en-IN" b="1" dirty="0"/>
              <a:t>Summer 2019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3776" y="4577566"/>
            <a:ext cx="5173548" cy="1260902"/>
          </a:xfrm>
        </p:spPr>
        <p:txBody>
          <a:bodyPr>
            <a:normAutofit/>
          </a:bodyPr>
          <a:lstStyle/>
          <a:p>
            <a:r>
              <a:rPr lang="en-IN" sz="2400" dirty="0"/>
              <a:t>Presenter: My </a:t>
            </a:r>
            <a:r>
              <a:rPr lang="en-IN" sz="2400" dirty="0" err="1"/>
              <a:t>Uyen</a:t>
            </a:r>
            <a:r>
              <a:rPr lang="en-IN" sz="2400" dirty="0"/>
              <a:t> Nguyen, MIT</a:t>
            </a:r>
          </a:p>
          <a:p>
            <a:r>
              <a:rPr lang="en-IN" sz="2400" dirty="0"/>
              <a:t>Mentor: Ankur Deo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169551"/>
          </a:xfrm>
        </p:spPr>
        <p:txBody>
          <a:bodyPr/>
          <a:lstStyle/>
          <a:p>
            <a:r>
              <a:rPr lang="en-IN" dirty="0"/>
              <a:t>Sensor Fusion: Ultrasonic Sensor</a:t>
            </a:r>
            <a:br>
              <a:rPr lang="en-IN" dirty="0"/>
            </a:br>
            <a:r>
              <a:rPr lang="en-IN" sz="3000" dirty="0"/>
              <a:t>PGA460 and Murata MA58MF14-7N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6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6A187-FF3C-4B9D-89DD-B7DE50500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E843C-A9EE-44AD-A162-5071327E6A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Special thanks to Ankur Deo and Sant Ranjan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647EF2-DF3F-4B63-8DB0-FC5AB425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923330"/>
          </a:xfrm>
        </p:spPr>
        <p:txBody>
          <a:bodyPr/>
          <a:lstStyle/>
          <a:p>
            <a:r>
              <a:rPr lang="en-US" sz="5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357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Related Works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549C5E52-1198-41A2-8B16-3A4B599D5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2F02139-7876-4B65-BD2A-623B335E9F8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5FD633C-6BBF-4BDF-8001-822218D7A19A}" type="datetime1">
              <a:rPr lang="en-US" smtClean="0"/>
              <a:t>8/13/2019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8A03CF-4AB7-414D-BF5A-DAF01D40CE7B}"/>
              </a:ext>
            </a:extLst>
          </p:cNvPr>
          <p:cNvSpPr txBox="1"/>
          <p:nvPr/>
        </p:nvSpPr>
        <p:spPr>
          <a:xfrm>
            <a:off x="2638036" y="1457256"/>
            <a:ext cx="2476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</a:rPr>
              <a:t>On Vehicle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8535A0-3442-46AE-AFA6-D81B2378A033}"/>
              </a:ext>
            </a:extLst>
          </p:cNvPr>
          <p:cNvSpPr txBox="1"/>
          <p:nvPr/>
        </p:nvSpPr>
        <p:spPr>
          <a:xfrm>
            <a:off x="6096000" y="1398578"/>
            <a:ext cx="464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Work Sans Medium" panose="020B0706030804020204" pitchFamily="34" charset="0"/>
              </a:rPr>
              <a:t>Developed Embedded Platform</a:t>
            </a:r>
          </a:p>
        </p:txBody>
      </p:sp>
      <p:pic>
        <p:nvPicPr>
          <p:cNvPr id="28" name="Picture 2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2ADDB81-7D51-4603-8B2C-5EF1B01592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9" r="35633"/>
          <a:stretch/>
        </p:blipFill>
        <p:spPr>
          <a:xfrm rot="6223206">
            <a:off x="7909420" y="1557173"/>
            <a:ext cx="1357521" cy="3084847"/>
          </a:xfrm>
          <a:prstGeom prst="rect">
            <a:avLst/>
          </a:prstGeom>
        </p:spPr>
      </p:pic>
      <p:sp>
        <p:nvSpPr>
          <p:cNvPr id="34" name="Title 2">
            <a:extLst>
              <a:ext uri="{FF2B5EF4-FFF2-40B4-BE49-F238E27FC236}">
                <a16:creationId xmlns:a16="http://schemas.microsoft.com/office/drawing/2014/main" id="{A01E10F1-09C3-471D-8087-A8D58527F182}"/>
              </a:ext>
            </a:extLst>
          </p:cNvPr>
          <p:cNvSpPr txBox="1">
            <a:spLocks/>
          </p:cNvSpPr>
          <p:nvPr/>
        </p:nvSpPr>
        <p:spPr>
          <a:xfrm>
            <a:off x="637701" y="4428610"/>
            <a:ext cx="243771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spc="-2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Product</a:t>
            </a:r>
            <a:br>
              <a:rPr lang="en-US" b="1" dirty="0"/>
            </a:br>
            <a:r>
              <a:rPr lang="en-US" b="1" dirty="0"/>
              <a:t>specs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B82B20-DD91-4965-9BF7-C3B4E7083DE1}"/>
              </a:ext>
            </a:extLst>
          </p:cNvPr>
          <p:cNvSpPr txBox="1"/>
          <p:nvPr/>
        </p:nvSpPr>
        <p:spPr>
          <a:xfrm>
            <a:off x="2484040" y="4382443"/>
            <a:ext cx="3287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4 ultrasonic sensors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Up to 2 meters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4 frames per second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B9B87-3E4C-42E5-9754-8A4FF0AF1C4B}"/>
              </a:ext>
            </a:extLst>
          </p:cNvPr>
          <p:cNvSpPr txBox="1"/>
          <p:nvPr/>
        </p:nvSpPr>
        <p:spPr>
          <a:xfrm>
            <a:off x="6799779" y="4382443"/>
            <a:ext cx="3774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1 ultrasonic sensor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Unknown distance range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Unknown feed rate</a:t>
            </a:r>
          </a:p>
        </p:txBody>
      </p:sp>
    </p:spTree>
    <p:extLst>
      <p:ext uri="{BB962C8B-B14F-4D97-AF65-F5344CB8AC3E}">
        <p14:creationId xmlns:p14="http://schemas.microsoft.com/office/powerpoint/2010/main" val="39002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Project Objectives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7D45C98-D4A8-4ACA-9F42-33F6CC1C9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6A35FB3-C6B8-4701-93EB-3CAA3DBABA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9558A4-6A81-4E5D-83A7-99B05ECBA99F}" type="datetime1">
              <a:rPr lang="en-US" smtClean="0"/>
              <a:t>8/13/2019</a:t>
            </a:fld>
            <a:endParaRPr lang="en-US"/>
          </a:p>
        </p:txBody>
      </p:sp>
      <p:pic>
        <p:nvPicPr>
          <p:cNvPr id="1026" name="Picture 2" descr="Image result for mega arduino">
            <a:extLst>
              <a:ext uri="{FF2B5EF4-FFF2-40B4-BE49-F238E27FC236}">
                <a16:creationId xmlns:a16="http://schemas.microsoft.com/office/drawing/2014/main" id="{798A4653-DA27-4C6F-B289-6F72AE11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0" y="3038992"/>
            <a:ext cx="2663008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ga460">
            <a:extLst>
              <a:ext uri="{FF2B5EF4-FFF2-40B4-BE49-F238E27FC236}">
                <a16:creationId xmlns:a16="http://schemas.microsoft.com/office/drawing/2014/main" id="{D9927BDC-CCD4-4AC8-AAB3-1B813928A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6" y="3079308"/>
            <a:ext cx="2286372" cy="16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urata ma58mf14-7n transducer">
            <a:extLst>
              <a:ext uri="{FF2B5EF4-FFF2-40B4-BE49-F238E27FC236}">
                <a16:creationId xmlns:a16="http://schemas.microsoft.com/office/drawing/2014/main" id="{1ACFFD7F-1ACC-4C57-A850-8C1F21520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6" y="3038992"/>
            <a:ext cx="1750199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AE3CEE-8E14-4067-A55A-9F65EF7D1BA4}"/>
              </a:ext>
            </a:extLst>
          </p:cNvPr>
          <p:cNvSpPr txBox="1"/>
          <p:nvPr/>
        </p:nvSpPr>
        <p:spPr>
          <a:xfrm>
            <a:off x="962013" y="5113807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Microcontroller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Work Sans Medium" panose="020B0706030804020204" pitchFamily="34" charset="0"/>
              <a:ea typeface="Work Sans Medium" panose="020B0706030804020204" pitchFamily="34" charset="0"/>
              <a:cs typeface="Work Sans Medium" panose="020B0706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26994-10EB-4970-BC90-755943E4132D}"/>
              </a:ext>
            </a:extLst>
          </p:cNvPr>
          <p:cNvSpPr txBox="1"/>
          <p:nvPr/>
        </p:nvSpPr>
        <p:spPr>
          <a:xfrm>
            <a:off x="5374023" y="5111447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Driver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CF312-97E0-48E1-A42E-63A269C00029}"/>
              </a:ext>
            </a:extLst>
          </p:cNvPr>
          <p:cNvSpPr txBox="1"/>
          <p:nvPr/>
        </p:nvSpPr>
        <p:spPr>
          <a:xfrm>
            <a:off x="9152705" y="5111447"/>
            <a:ext cx="239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784BF-0AFC-44F9-BC25-BFE481379ECF}"/>
              </a:ext>
            </a:extLst>
          </p:cNvPr>
          <p:cNvSpPr txBox="1"/>
          <p:nvPr/>
        </p:nvSpPr>
        <p:spPr>
          <a:xfrm>
            <a:off x="1041112" y="1381777"/>
            <a:ext cx="8826583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Accurate and consistent distance measurement of up to 2 meters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Feed rate of &gt;= 10 frames per second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sensors configuration using 1 microcontroller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258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c pcb layout">
            <a:extLst>
              <a:ext uri="{FF2B5EF4-FFF2-40B4-BE49-F238E27FC236}">
                <a16:creationId xmlns:a16="http://schemas.microsoft.com/office/drawing/2014/main" id="{F84144F8-8B9E-47E3-9EA6-0F2AE5926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t="13047" r="20298" b="35330"/>
          <a:stretch/>
        </p:blipFill>
        <p:spPr bwMode="auto">
          <a:xfrm>
            <a:off x="4734980" y="3095464"/>
            <a:ext cx="3185361" cy="24867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Challenges and Troubleshooting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7D45C98-D4A8-4ACA-9F42-33F6CC1C9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6A35FB3-C6B8-4701-93EB-3CAA3DBABA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9558A4-6A81-4E5D-83A7-99B05ECBA99F}" type="datetime1">
              <a:rPr lang="en-US" smtClean="0"/>
              <a:t>8/13/2019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784BF-0AFC-44F9-BC25-BFE481379ECF}"/>
              </a:ext>
            </a:extLst>
          </p:cNvPr>
          <p:cNvSpPr txBox="1"/>
          <p:nvPr/>
        </p:nvSpPr>
        <p:spPr>
          <a:xfrm>
            <a:off x="1026443" y="1188682"/>
            <a:ext cx="8826583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Unreliable hardware and software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Failed serial communication and </a:t>
            </a:r>
            <a:r>
              <a:rPr lang="en-US" sz="2000" dirty="0" err="1"/>
              <a:t>burst+listen</a:t>
            </a:r>
            <a:endParaRPr lang="en-US" sz="2000" dirty="0"/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Constant distance measurement regardless of object detection</a:t>
            </a: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en-US" sz="2000" dirty="0"/>
              <a:t>Invalid data transmission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Incomplete understanding of ultrasonic driver’s method of operation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BCB636-A19D-4875-A56C-A05F927E1F5E}"/>
              </a:ext>
            </a:extLst>
          </p:cNvPr>
          <p:cNvCxnSpPr>
            <a:cxnSpLocks/>
          </p:cNvCxnSpPr>
          <p:nvPr/>
        </p:nvCxnSpPr>
        <p:spPr>
          <a:xfrm>
            <a:off x="3381815" y="4495325"/>
            <a:ext cx="1278705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F37252-1A60-4480-B6F5-1233B73CF183}"/>
              </a:ext>
            </a:extLst>
          </p:cNvPr>
          <p:cNvCxnSpPr>
            <a:cxnSpLocks/>
          </p:cNvCxnSpPr>
          <p:nvPr/>
        </p:nvCxnSpPr>
        <p:spPr>
          <a:xfrm>
            <a:off x="8035380" y="4506667"/>
            <a:ext cx="1349605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9FC352-B507-4F64-94E2-8D19930A12F6}"/>
              </a:ext>
            </a:extLst>
          </p:cNvPr>
          <p:cNvSpPr txBox="1"/>
          <p:nvPr/>
        </p:nvSpPr>
        <p:spPr>
          <a:xfrm>
            <a:off x="3732190" y="3941327"/>
            <a:ext cx="547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6B7D5-204B-4F83-AF0C-6BF63C60AAD4}"/>
              </a:ext>
            </a:extLst>
          </p:cNvPr>
          <p:cNvSpPr txBox="1"/>
          <p:nvPr/>
        </p:nvSpPr>
        <p:spPr>
          <a:xfrm>
            <a:off x="8406553" y="3941327"/>
            <a:ext cx="547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7" name="Picture 2" descr="Image result for mega arduino">
            <a:extLst>
              <a:ext uri="{FF2B5EF4-FFF2-40B4-BE49-F238E27FC236}">
                <a16:creationId xmlns:a16="http://schemas.microsoft.com/office/drawing/2014/main" id="{1087E7A8-64D9-4952-B038-E5D29BA2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0" y="3429000"/>
            <a:ext cx="2663008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pga460">
            <a:extLst>
              <a:ext uri="{FF2B5EF4-FFF2-40B4-BE49-F238E27FC236}">
                <a16:creationId xmlns:a16="http://schemas.microsoft.com/office/drawing/2014/main" id="{00210873-4B24-4FCB-8AE4-92C64339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66" y="3469316"/>
            <a:ext cx="2286372" cy="16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urata ma58mf14-7n transducer">
            <a:extLst>
              <a:ext uri="{FF2B5EF4-FFF2-40B4-BE49-F238E27FC236}">
                <a16:creationId xmlns:a16="http://schemas.microsoft.com/office/drawing/2014/main" id="{600DD542-2AAE-4F01-96A0-7442DF85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036" y="3429000"/>
            <a:ext cx="1750199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4C41316-B3E7-4C9C-8CEF-49CC4308D7CE}"/>
              </a:ext>
            </a:extLst>
          </p:cNvPr>
          <p:cNvSpPr txBox="1"/>
          <p:nvPr/>
        </p:nvSpPr>
        <p:spPr>
          <a:xfrm>
            <a:off x="971793" y="5503815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Microcontroller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Work Sans Medium" panose="020B0706030804020204" pitchFamily="34" charset="0"/>
              <a:ea typeface="Work Sans Medium" panose="020B0706030804020204" pitchFamily="34" charset="0"/>
              <a:cs typeface="Work Sans Medium" panose="020B07060308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207E61-3288-49CA-B7B2-1AC41654EE40}"/>
              </a:ext>
            </a:extLst>
          </p:cNvPr>
          <p:cNvSpPr txBox="1"/>
          <p:nvPr/>
        </p:nvSpPr>
        <p:spPr>
          <a:xfrm>
            <a:off x="5383803" y="5501455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Driver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E89172-BCD7-4F12-90EB-085DF09C934F}"/>
              </a:ext>
            </a:extLst>
          </p:cNvPr>
          <p:cNvSpPr txBox="1"/>
          <p:nvPr/>
        </p:nvSpPr>
        <p:spPr>
          <a:xfrm>
            <a:off x="9162485" y="5501455"/>
            <a:ext cx="239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sensor</a:t>
            </a:r>
          </a:p>
        </p:txBody>
      </p:sp>
    </p:spTree>
    <p:extLst>
      <p:ext uri="{BB962C8B-B14F-4D97-AF65-F5344CB8AC3E}">
        <p14:creationId xmlns:p14="http://schemas.microsoft.com/office/powerpoint/2010/main" val="127663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00164"/>
          </a:xfrm>
        </p:spPr>
        <p:txBody>
          <a:bodyPr/>
          <a:lstStyle/>
          <a:p>
            <a:r>
              <a:rPr lang="en-US" noProof="0"/>
              <a:t>Business Model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goes 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524" y="4263982"/>
            <a:ext cx="247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Work Sans Medium" panose="020B0706030804020204" pitchFamily="34" charset="0"/>
              </a:rPr>
              <a:t>MARKETING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4524" y="4718050"/>
            <a:ext cx="2476499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 dirty="0"/>
              <a:t>Lorem ipsum dolor sit </a:t>
            </a:r>
            <a:r>
              <a:rPr lang="en-US" sz="1500" dirty="0" err="1"/>
              <a:t>amet</a:t>
            </a:r>
            <a:r>
              <a:rPr lang="en-US" sz="1500" dirty="0"/>
              <a:t>, </a:t>
            </a:r>
            <a:r>
              <a:rPr lang="en-US" sz="1500" dirty="0" err="1"/>
              <a:t>consectetuer</a:t>
            </a:r>
            <a:r>
              <a:rPr lang="en-US" sz="1500" dirty="0"/>
              <a:t> </a:t>
            </a:r>
            <a:r>
              <a:rPr lang="en-US" sz="1500" dirty="0" err="1"/>
              <a:t>adipiscing</a:t>
            </a:r>
            <a:r>
              <a:rPr lang="en-US" sz="1500" dirty="0"/>
              <a:t> </a:t>
            </a:r>
            <a:r>
              <a:rPr lang="en-US" sz="1500" dirty="0" err="1"/>
              <a:t>elit</a:t>
            </a:r>
            <a:r>
              <a:rPr lang="en-US" sz="1500" dirty="0"/>
              <a:t>, sed diam </a:t>
            </a:r>
            <a:r>
              <a:rPr lang="en-US" sz="1500" dirty="0" err="1"/>
              <a:t>nonummy</a:t>
            </a:r>
            <a:r>
              <a:rPr lang="en-US" sz="1500" dirty="0"/>
              <a:t> </a:t>
            </a:r>
            <a:r>
              <a:rPr lang="en-US" sz="1500" dirty="0" err="1"/>
              <a:t>nibh</a:t>
            </a:r>
            <a:r>
              <a:rPr lang="en-US" sz="1500" dirty="0"/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5448" y="4263982"/>
            <a:ext cx="247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Work Sans Medium" panose="020B0706030804020204" pitchFamily="34" charset="0"/>
              </a:rPr>
              <a:t>TRAINING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25448" y="4718050"/>
            <a:ext cx="2476499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/>
              <a:t>Lorem ipsum dolor sit </a:t>
            </a:r>
            <a:r>
              <a:rPr lang="en-US" sz="1500" err="1"/>
              <a:t>amet</a:t>
            </a:r>
            <a:r>
              <a:rPr lang="en-US" sz="1500"/>
              <a:t>, </a:t>
            </a:r>
            <a:r>
              <a:rPr lang="en-US" sz="1500" err="1"/>
              <a:t>consectetuer</a:t>
            </a:r>
            <a:r>
              <a:rPr lang="en-US" sz="1500"/>
              <a:t> </a:t>
            </a:r>
            <a:r>
              <a:rPr lang="en-US" sz="1500" err="1"/>
              <a:t>adipiscing</a:t>
            </a:r>
            <a:r>
              <a:rPr lang="en-US" sz="1500"/>
              <a:t> </a:t>
            </a:r>
            <a:r>
              <a:rPr lang="en-US" sz="1500" err="1"/>
              <a:t>elit</a:t>
            </a:r>
            <a:r>
              <a:rPr lang="en-US" sz="1500"/>
              <a:t>, </a:t>
            </a:r>
            <a:r>
              <a:rPr lang="en-US" sz="1500" err="1"/>
              <a:t>sed</a:t>
            </a:r>
            <a:r>
              <a:rPr lang="en-US" sz="1500"/>
              <a:t> </a:t>
            </a:r>
            <a:r>
              <a:rPr lang="en-US" sz="1500" err="1"/>
              <a:t>diam</a:t>
            </a:r>
            <a:r>
              <a:rPr lang="en-US" sz="1500"/>
              <a:t> </a:t>
            </a:r>
            <a:r>
              <a:rPr lang="en-US" sz="1500" err="1"/>
              <a:t>nonummy</a:t>
            </a:r>
            <a:r>
              <a:rPr lang="en-US" sz="1500"/>
              <a:t> </a:t>
            </a:r>
            <a:r>
              <a:rPr lang="en-US" sz="1500" err="1"/>
              <a:t>nibh</a:t>
            </a:r>
            <a:r>
              <a:rPr lang="en-US" sz="1500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6372" y="4263982"/>
            <a:ext cx="247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Work Sans Medium" panose="020B0706030804020204" pitchFamily="34" charset="0"/>
              </a:rPr>
              <a:t>ASSESSMENT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76372" y="4718050"/>
            <a:ext cx="2476499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/>
              <a:t>Lorem ipsum dolor sit </a:t>
            </a:r>
            <a:r>
              <a:rPr lang="en-US" sz="1500" err="1"/>
              <a:t>amet</a:t>
            </a:r>
            <a:r>
              <a:rPr lang="en-US" sz="1500"/>
              <a:t>, </a:t>
            </a:r>
            <a:r>
              <a:rPr lang="en-US" sz="1500" err="1"/>
              <a:t>consectetuer</a:t>
            </a:r>
            <a:r>
              <a:rPr lang="en-US" sz="1500"/>
              <a:t> </a:t>
            </a:r>
            <a:r>
              <a:rPr lang="en-US" sz="1500" err="1"/>
              <a:t>adipiscing</a:t>
            </a:r>
            <a:r>
              <a:rPr lang="en-US" sz="1500"/>
              <a:t> </a:t>
            </a:r>
            <a:r>
              <a:rPr lang="en-US" sz="1500" err="1"/>
              <a:t>elit</a:t>
            </a:r>
            <a:r>
              <a:rPr lang="en-US" sz="1500"/>
              <a:t>, </a:t>
            </a:r>
            <a:r>
              <a:rPr lang="en-US" sz="1500" err="1"/>
              <a:t>sed</a:t>
            </a:r>
            <a:r>
              <a:rPr lang="en-US" sz="1500"/>
              <a:t> </a:t>
            </a:r>
            <a:r>
              <a:rPr lang="en-US" sz="1500" err="1"/>
              <a:t>diam</a:t>
            </a:r>
            <a:r>
              <a:rPr lang="en-US" sz="1500"/>
              <a:t> </a:t>
            </a:r>
            <a:r>
              <a:rPr lang="en-US" sz="1500" err="1"/>
              <a:t>nonummy</a:t>
            </a:r>
            <a:r>
              <a:rPr lang="en-US" sz="1500"/>
              <a:t> </a:t>
            </a:r>
            <a:r>
              <a:rPr lang="en-US" sz="1500" err="1"/>
              <a:t>nibh</a:t>
            </a:r>
            <a:r>
              <a:rPr lang="en-US" sz="150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36821" y="4263982"/>
            <a:ext cx="2476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Work Sans Medium" panose="020B0706030804020204" pitchFamily="34" charset="0"/>
              </a:rPr>
              <a:t>TECHNOLOGY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136821" y="4718050"/>
            <a:ext cx="2476499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500"/>
              <a:t>Lorem ipsum dolor sit </a:t>
            </a:r>
            <a:r>
              <a:rPr lang="en-US" sz="1500" err="1"/>
              <a:t>amet</a:t>
            </a:r>
            <a:r>
              <a:rPr lang="en-US" sz="1500"/>
              <a:t>, </a:t>
            </a:r>
            <a:r>
              <a:rPr lang="en-US" sz="1500" err="1"/>
              <a:t>consectetuer</a:t>
            </a:r>
            <a:r>
              <a:rPr lang="en-US" sz="1500"/>
              <a:t> </a:t>
            </a:r>
            <a:r>
              <a:rPr lang="en-US" sz="1500" err="1"/>
              <a:t>adipiscing</a:t>
            </a:r>
            <a:r>
              <a:rPr lang="en-US" sz="1500"/>
              <a:t> </a:t>
            </a:r>
            <a:r>
              <a:rPr lang="en-US" sz="1500" err="1"/>
              <a:t>elit</a:t>
            </a:r>
            <a:r>
              <a:rPr lang="en-US" sz="1500"/>
              <a:t>, </a:t>
            </a:r>
            <a:r>
              <a:rPr lang="en-US" sz="1500" err="1"/>
              <a:t>sed</a:t>
            </a:r>
            <a:r>
              <a:rPr lang="en-US" sz="1500"/>
              <a:t> </a:t>
            </a:r>
            <a:r>
              <a:rPr lang="en-US" sz="1500" err="1"/>
              <a:t>diam</a:t>
            </a:r>
            <a:r>
              <a:rPr lang="en-US" sz="1500"/>
              <a:t> </a:t>
            </a:r>
            <a:r>
              <a:rPr lang="en-US" sz="1500" err="1"/>
              <a:t>nonummy</a:t>
            </a:r>
            <a:r>
              <a:rPr lang="en-US" sz="1500"/>
              <a:t> </a:t>
            </a:r>
            <a:r>
              <a:rPr lang="en-US" sz="1500" err="1"/>
              <a:t>nibh</a:t>
            </a:r>
            <a:r>
              <a:rPr lang="en-US" sz="1500"/>
              <a:t> </a:t>
            </a:r>
          </a:p>
        </p:txBody>
      </p:sp>
      <p:sp>
        <p:nvSpPr>
          <p:cNvPr id="41" name="Freeform 21"/>
          <p:cNvSpPr>
            <a:spLocks noChangeAspect="1"/>
          </p:cNvSpPr>
          <p:nvPr/>
        </p:nvSpPr>
        <p:spPr bwMode="auto">
          <a:xfrm>
            <a:off x="3168464" y="2911376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1"/>
          <p:cNvSpPr>
            <a:spLocks noChangeAspect="1"/>
          </p:cNvSpPr>
          <p:nvPr/>
        </p:nvSpPr>
        <p:spPr bwMode="auto">
          <a:xfrm>
            <a:off x="6011881" y="2911376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1"/>
          <p:cNvSpPr>
            <a:spLocks noChangeAspect="1"/>
          </p:cNvSpPr>
          <p:nvPr/>
        </p:nvSpPr>
        <p:spPr bwMode="auto">
          <a:xfrm>
            <a:off x="8862901" y="2911376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D900C64C-A63C-4964-BD79-20B6E5227D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B2206A88-FCDC-49C5-BBBB-54292CB56A5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5A6E60A-5FDF-4662-ADE0-8CF3B0AD4042}" type="datetime1">
              <a:rPr lang="en-US" smtClean="0"/>
              <a:t>8/13/2019</a:t>
            </a:fld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E3DB81-00FC-416D-92F8-4578151EA5DE}"/>
              </a:ext>
            </a:extLst>
          </p:cNvPr>
          <p:cNvSpPr>
            <a:spLocks noChangeAspect="1"/>
          </p:cNvSpPr>
          <p:nvPr/>
        </p:nvSpPr>
        <p:spPr>
          <a:xfrm>
            <a:off x="1072185" y="2389587"/>
            <a:ext cx="1458000" cy="14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194">
            <a:extLst>
              <a:ext uri="{FF2B5EF4-FFF2-40B4-BE49-F238E27FC236}">
                <a16:creationId xmlns:a16="http://schemas.microsoft.com/office/drawing/2014/main" id="{CFED3381-0162-4F65-9454-2011390277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11450" y="2759712"/>
            <a:ext cx="1002646" cy="785233"/>
          </a:xfrm>
          <a:custGeom>
            <a:avLst/>
            <a:gdLst>
              <a:gd name="T0" fmla="*/ 108 w 2046"/>
              <a:gd name="T1" fmla="*/ 1307 h 1604"/>
              <a:gd name="T2" fmla="*/ 1857 w 2046"/>
              <a:gd name="T3" fmla="*/ 1307 h 1604"/>
              <a:gd name="T4" fmla="*/ 1857 w 2046"/>
              <a:gd name="T5" fmla="*/ 1415 h 1604"/>
              <a:gd name="T6" fmla="*/ 0 w 2046"/>
              <a:gd name="T7" fmla="*/ 1415 h 1604"/>
              <a:gd name="T8" fmla="*/ 0 w 2046"/>
              <a:gd name="T9" fmla="*/ 0 h 1604"/>
              <a:gd name="T10" fmla="*/ 2043 w 2046"/>
              <a:gd name="T11" fmla="*/ 0 h 1604"/>
              <a:gd name="T12" fmla="*/ 2043 w 2046"/>
              <a:gd name="T13" fmla="*/ 1227 h 1604"/>
              <a:gd name="T14" fmla="*/ 1935 w 2046"/>
              <a:gd name="T15" fmla="*/ 1227 h 1604"/>
              <a:gd name="T16" fmla="*/ 1935 w 2046"/>
              <a:gd name="T17" fmla="*/ 108 h 1604"/>
              <a:gd name="T18" fmla="*/ 108 w 2046"/>
              <a:gd name="T19" fmla="*/ 108 h 1604"/>
              <a:gd name="T20" fmla="*/ 108 w 2046"/>
              <a:gd name="T21" fmla="*/ 1307 h 1604"/>
              <a:gd name="T22" fmla="*/ 488 w 2046"/>
              <a:gd name="T23" fmla="*/ 1604 h 1604"/>
              <a:gd name="T24" fmla="*/ 1552 w 2046"/>
              <a:gd name="T25" fmla="*/ 1604 h 1604"/>
              <a:gd name="T26" fmla="*/ 1552 w 2046"/>
              <a:gd name="T27" fmla="*/ 1496 h 1604"/>
              <a:gd name="T28" fmla="*/ 488 w 2046"/>
              <a:gd name="T29" fmla="*/ 1496 h 1604"/>
              <a:gd name="T30" fmla="*/ 488 w 2046"/>
              <a:gd name="T31" fmla="*/ 1604 h 1604"/>
              <a:gd name="T32" fmla="*/ 987 w 2046"/>
              <a:gd name="T33" fmla="*/ 641 h 1604"/>
              <a:gd name="T34" fmla="*/ 672 w 2046"/>
              <a:gd name="T35" fmla="*/ 960 h 1604"/>
              <a:gd name="T36" fmla="*/ 412 w 2046"/>
              <a:gd name="T37" fmla="*/ 853 h 1604"/>
              <a:gd name="T38" fmla="*/ 188 w 2046"/>
              <a:gd name="T39" fmla="*/ 1157 h 1604"/>
              <a:gd name="T40" fmla="*/ 275 w 2046"/>
              <a:gd name="T41" fmla="*/ 1221 h 1604"/>
              <a:gd name="T42" fmla="*/ 449 w 2046"/>
              <a:gd name="T43" fmla="*/ 985 h 1604"/>
              <a:gd name="T44" fmla="*/ 698 w 2046"/>
              <a:gd name="T45" fmla="*/ 1087 h 1604"/>
              <a:gd name="T46" fmla="*/ 1014 w 2046"/>
              <a:gd name="T47" fmla="*/ 767 h 1604"/>
              <a:gd name="T48" fmla="*/ 1389 w 2046"/>
              <a:gd name="T49" fmla="*/ 916 h 1604"/>
              <a:gd name="T50" fmla="*/ 1851 w 2046"/>
              <a:gd name="T51" fmla="*/ 244 h 1604"/>
              <a:gd name="T52" fmla="*/ 1762 w 2046"/>
              <a:gd name="T53" fmla="*/ 183 h 1604"/>
              <a:gd name="T54" fmla="*/ 1349 w 2046"/>
              <a:gd name="T55" fmla="*/ 784 h 1604"/>
              <a:gd name="T56" fmla="*/ 987 w 2046"/>
              <a:gd name="T57" fmla="*/ 641 h 1604"/>
              <a:gd name="T58" fmla="*/ 1989 w 2046"/>
              <a:gd name="T59" fmla="*/ 1304 h 1604"/>
              <a:gd name="T60" fmla="*/ 1932 w 2046"/>
              <a:gd name="T61" fmla="*/ 1361 h 1604"/>
              <a:gd name="T62" fmla="*/ 1989 w 2046"/>
              <a:gd name="T63" fmla="*/ 1418 h 1604"/>
              <a:gd name="T64" fmla="*/ 2046 w 2046"/>
              <a:gd name="T65" fmla="*/ 1361 h 1604"/>
              <a:gd name="T66" fmla="*/ 1989 w 2046"/>
              <a:gd name="T67" fmla="*/ 1304 h 1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46" h="1604">
                <a:moveTo>
                  <a:pt x="108" y="1307"/>
                </a:moveTo>
                <a:cubicBezTo>
                  <a:pt x="1857" y="1307"/>
                  <a:pt x="1857" y="1307"/>
                  <a:pt x="1857" y="1307"/>
                </a:cubicBezTo>
                <a:cubicBezTo>
                  <a:pt x="1857" y="1415"/>
                  <a:pt x="1857" y="1415"/>
                  <a:pt x="1857" y="1415"/>
                </a:cubicBezTo>
                <a:cubicBezTo>
                  <a:pt x="0" y="1415"/>
                  <a:pt x="0" y="1415"/>
                  <a:pt x="0" y="1415"/>
                </a:cubicBezTo>
                <a:cubicBezTo>
                  <a:pt x="0" y="0"/>
                  <a:pt x="0" y="0"/>
                  <a:pt x="0" y="0"/>
                </a:cubicBezTo>
                <a:cubicBezTo>
                  <a:pt x="2043" y="0"/>
                  <a:pt x="2043" y="0"/>
                  <a:pt x="2043" y="0"/>
                </a:cubicBezTo>
                <a:cubicBezTo>
                  <a:pt x="2043" y="1227"/>
                  <a:pt x="2043" y="1227"/>
                  <a:pt x="2043" y="1227"/>
                </a:cubicBezTo>
                <a:cubicBezTo>
                  <a:pt x="1935" y="1227"/>
                  <a:pt x="1935" y="1227"/>
                  <a:pt x="1935" y="1227"/>
                </a:cubicBezTo>
                <a:cubicBezTo>
                  <a:pt x="1935" y="108"/>
                  <a:pt x="1935" y="108"/>
                  <a:pt x="1935" y="108"/>
                </a:cubicBezTo>
                <a:cubicBezTo>
                  <a:pt x="108" y="108"/>
                  <a:pt x="108" y="108"/>
                  <a:pt x="108" y="108"/>
                </a:cubicBezTo>
                <a:lnTo>
                  <a:pt x="108" y="1307"/>
                </a:lnTo>
                <a:close/>
                <a:moveTo>
                  <a:pt x="488" y="1604"/>
                </a:moveTo>
                <a:cubicBezTo>
                  <a:pt x="1552" y="1604"/>
                  <a:pt x="1552" y="1604"/>
                  <a:pt x="1552" y="1604"/>
                </a:cubicBezTo>
                <a:cubicBezTo>
                  <a:pt x="1552" y="1496"/>
                  <a:pt x="1552" y="1496"/>
                  <a:pt x="1552" y="1496"/>
                </a:cubicBezTo>
                <a:cubicBezTo>
                  <a:pt x="488" y="1496"/>
                  <a:pt x="488" y="1496"/>
                  <a:pt x="488" y="1496"/>
                </a:cubicBezTo>
                <a:lnTo>
                  <a:pt x="488" y="1604"/>
                </a:lnTo>
                <a:close/>
                <a:moveTo>
                  <a:pt x="987" y="641"/>
                </a:moveTo>
                <a:cubicBezTo>
                  <a:pt x="672" y="960"/>
                  <a:pt x="672" y="960"/>
                  <a:pt x="672" y="960"/>
                </a:cubicBezTo>
                <a:cubicBezTo>
                  <a:pt x="412" y="853"/>
                  <a:pt x="412" y="853"/>
                  <a:pt x="412" y="853"/>
                </a:cubicBezTo>
                <a:cubicBezTo>
                  <a:pt x="188" y="1157"/>
                  <a:pt x="188" y="1157"/>
                  <a:pt x="188" y="1157"/>
                </a:cubicBezTo>
                <a:cubicBezTo>
                  <a:pt x="275" y="1221"/>
                  <a:pt x="275" y="1221"/>
                  <a:pt x="275" y="1221"/>
                </a:cubicBezTo>
                <a:cubicBezTo>
                  <a:pt x="449" y="985"/>
                  <a:pt x="449" y="985"/>
                  <a:pt x="449" y="985"/>
                </a:cubicBezTo>
                <a:cubicBezTo>
                  <a:pt x="698" y="1087"/>
                  <a:pt x="698" y="1087"/>
                  <a:pt x="698" y="1087"/>
                </a:cubicBezTo>
                <a:cubicBezTo>
                  <a:pt x="1014" y="767"/>
                  <a:pt x="1014" y="767"/>
                  <a:pt x="1014" y="767"/>
                </a:cubicBezTo>
                <a:cubicBezTo>
                  <a:pt x="1389" y="916"/>
                  <a:pt x="1389" y="916"/>
                  <a:pt x="1389" y="916"/>
                </a:cubicBezTo>
                <a:cubicBezTo>
                  <a:pt x="1851" y="244"/>
                  <a:pt x="1851" y="244"/>
                  <a:pt x="1851" y="244"/>
                </a:cubicBezTo>
                <a:cubicBezTo>
                  <a:pt x="1762" y="183"/>
                  <a:pt x="1762" y="183"/>
                  <a:pt x="1762" y="183"/>
                </a:cubicBezTo>
                <a:cubicBezTo>
                  <a:pt x="1349" y="784"/>
                  <a:pt x="1349" y="784"/>
                  <a:pt x="1349" y="784"/>
                </a:cubicBezTo>
                <a:lnTo>
                  <a:pt x="987" y="641"/>
                </a:lnTo>
                <a:close/>
                <a:moveTo>
                  <a:pt x="1989" y="1304"/>
                </a:moveTo>
                <a:cubicBezTo>
                  <a:pt x="1957" y="1304"/>
                  <a:pt x="1932" y="1329"/>
                  <a:pt x="1932" y="1361"/>
                </a:cubicBezTo>
                <a:cubicBezTo>
                  <a:pt x="1932" y="1392"/>
                  <a:pt x="1957" y="1418"/>
                  <a:pt x="1989" y="1418"/>
                </a:cubicBezTo>
                <a:cubicBezTo>
                  <a:pt x="2020" y="1418"/>
                  <a:pt x="2046" y="1392"/>
                  <a:pt x="2046" y="1361"/>
                </a:cubicBezTo>
                <a:cubicBezTo>
                  <a:pt x="2046" y="1329"/>
                  <a:pt x="2020" y="1304"/>
                  <a:pt x="1989" y="1304"/>
                </a:cubicBez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854936F-2984-416A-B4D5-287D86CD55B2}"/>
              </a:ext>
            </a:extLst>
          </p:cNvPr>
          <p:cNvGrpSpPr>
            <a:grpSpLocks noChangeAspect="1"/>
          </p:cNvGrpSpPr>
          <p:nvPr/>
        </p:nvGrpSpPr>
        <p:grpSpPr>
          <a:xfrm>
            <a:off x="9661815" y="2389587"/>
            <a:ext cx="1458000" cy="1458000"/>
            <a:chOff x="7422395" y="1505889"/>
            <a:chExt cx="1695600" cy="16956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F64766C-16F2-4A10-9628-E0D1865464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22395" y="1505889"/>
              <a:ext cx="1695600" cy="169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 195">
              <a:extLst>
                <a:ext uri="{FF2B5EF4-FFF2-40B4-BE49-F238E27FC236}">
                  <a16:creationId xmlns:a16="http://schemas.microsoft.com/office/drawing/2014/main" id="{D0A6A3DF-5242-453E-9B82-CF292CC6417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52180" y="1636110"/>
              <a:ext cx="1436030" cy="1435158"/>
            </a:xfrm>
            <a:custGeom>
              <a:avLst/>
              <a:gdLst>
                <a:gd name="T0" fmla="*/ 108 w 2045"/>
                <a:gd name="T1" fmla="*/ 1935 h 2046"/>
                <a:gd name="T2" fmla="*/ 1858 w 2045"/>
                <a:gd name="T3" fmla="*/ 1935 h 2046"/>
                <a:gd name="T4" fmla="*/ 1858 w 2045"/>
                <a:gd name="T5" fmla="*/ 2043 h 2046"/>
                <a:gd name="T6" fmla="*/ 0 w 2045"/>
                <a:gd name="T7" fmla="*/ 2043 h 2046"/>
                <a:gd name="T8" fmla="*/ 0 w 2045"/>
                <a:gd name="T9" fmla="*/ 0 h 2046"/>
                <a:gd name="T10" fmla="*/ 2042 w 2045"/>
                <a:gd name="T11" fmla="*/ 0 h 2046"/>
                <a:gd name="T12" fmla="*/ 2042 w 2045"/>
                <a:gd name="T13" fmla="*/ 1857 h 2046"/>
                <a:gd name="T14" fmla="*/ 1934 w 2045"/>
                <a:gd name="T15" fmla="*/ 1857 h 2046"/>
                <a:gd name="T16" fmla="*/ 1934 w 2045"/>
                <a:gd name="T17" fmla="*/ 108 h 2046"/>
                <a:gd name="T18" fmla="*/ 108 w 2045"/>
                <a:gd name="T19" fmla="*/ 108 h 2046"/>
                <a:gd name="T20" fmla="*/ 108 w 2045"/>
                <a:gd name="T21" fmla="*/ 1935 h 2046"/>
                <a:gd name="T22" fmla="*/ 613 w 2045"/>
                <a:gd name="T23" fmla="*/ 1075 h 2046"/>
                <a:gd name="T24" fmla="*/ 537 w 2045"/>
                <a:gd name="T25" fmla="*/ 1151 h 2046"/>
                <a:gd name="T26" fmla="*/ 812 w 2045"/>
                <a:gd name="T27" fmla="*/ 1426 h 2046"/>
                <a:gd name="T28" fmla="*/ 1505 w 2045"/>
                <a:gd name="T29" fmla="*/ 732 h 2046"/>
                <a:gd name="T30" fmla="*/ 1429 w 2045"/>
                <a:gd name="T31" fmla="*/ 656 h 2046"/>
                <a:gd name="T32" fmla="*/ 812 w 2045"/>
                <a:gd name="T33" fmla="*/ 1273 h 2046"/>
                <a:gd name="T34" fmla="*/ 613 w 2045"/>
                <a:gd name="T35" fmla="*/ 1075 h 2046"/>
                <a:gd name="T36" fmla="*/ 1988 w 2045"/>
                <a:gd name="T37" fmla="*/ 1932 h 2046"/>
                <a:gd name="T38" fmla="*/ 1932 w 2045"/>
                <a:gd name="T39" fmla="*/ 1989 h 2046"/>
                <a:gd name="T40" fmla="*/ 1988 w 2045"/>
                <a:gd name="T41" fmla="*/ 2046 h 2046"/>
                <a:gd name="T42" fmla="*/ 2045 w 2045"/>
                <a:gd name="T43" fmla="*/ 1989 h 2046"/>
                <a:gd name="T44" fmla="*/ 1988 w 2045"/>
                <a:gd name="T45" fmla="*/ 1932 h 2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5" h="2046">
                  <a:moveTo>
                    <a:pt x="108" y="1935"/>
                  </a:moveTo>
                  <a:cubicBezTo>
                    <a:pt x="1858" y="1935"/>
                    <a:pt x="1858" y="1935"/>
                    <a:pt x="1858" y="1935"/>
                  </a:cubicBezTo>
                  <a:cubicBezTo>
                    <a:pt x="1858" y="2043"/>
                    <a:pt x="1858" y="2043"/>
                    <a:pt x="1858" y="2043"/>
                  </a:cubicBezTo>
                  <a:cubicBezTo>
                    <a:pt x="0" y="2043"/>
                    <a:pt x="0" y="2043"/>
                    <a:pt x="0" y="20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42" y="0"/>
                    <a:pt x="2042" y="0"/>
                    <a:pt x="2042" y="0"/>
                  </a:cubicBezTo>
                  <a:cubicBezTo>
                    <a:pt x="2042" y="1857"/>
                    <a:pt x="2042" y="1857"/>
                    <a:pt x="2042" y="1857"/>
                  </a:cubicBezTo>
                  <a:cubicBezTo>
                    <a:pt x="1934" y="1857"/>
                    <a:pt x="1934" y="1857"/>
                    <a:pt x="1934" y="1857"/>
                  </a:cubicBezTo>
                  <a:cubicBezTo>
                    <a:pt x="1934" y="108"/>
                    <a:pt x="1934" y="108"/>
                    <a:pt x="1934" y="108"/>
                  </a:cubicBezTo>
                  <a:cubicBezTo>
                    <a:pt x="108" y="108"/>
                    <a:pt x="108" y="108"/>
                    <a:pt x="108" y="108"/>
                  </a:cubicBezTo>
                  <a:lnTo>
                    <a:pt x="108" y="1935"/>
                  </a:lnTo>
                  <a:close/>
                  <a:moveTo>
                    <a:pt x="613" y="1075"/>
                  </a:moveTo>
                  <a:cubicBezTo>
                    <a:pt x="537" y="1151"/>
                    <a:pt x="537" y="1151"/>
                    <a:pt x="537" y="1151"/>
                  </a:cubicBezTo>
                  <a:cubicBezTo>
                    <a:pt x="812" y="1426"/>
                    <a:pt x="812" y="1426"/>
                    <a:pt x="812" y="1426"/>
                  </a:cubicBezTo>
                  <a:cubicBezTo>
                    <a:pt x="1505" y="732"/>
                    <a:pt x="1505" y="732"/>
                    <a:pt x="1505" y="732"/>
                  </a:cubicBezTo>
                  <a:cubicBezTo>
                    <a:pt x="1429" y="656"/>
                    <a:pt x="1429" y="656"/>
                    <a:pt x="1429" y="656"/>
                  </a:cubicBezTo>
                  <a:cubicBezTo>
                    <a:pt x="812" y="1273"/>
                    <a:pt x="812" y="1273"/>
                    <a:pt x="812" y="1273"/>
                  </a:cubicBezTo>
                  <a:lnTo>
                    <a:pt x="613" y="1075"/>
                  </a:lnTo>
                  <a:close/>
                  <a:moveTo>
                    <a:pt x="1988" y="1932"/>
                  </a:moveTo>
                  <a:cubicBezTo>
                    <a:pt x="1957" y="1932"/>
                    <a:pt x="1932" y="1958"/>
                    <a:pt x="1932" y="1989"/>
                  </a:cubicBezTo>
                  <a:cubicBezTo>
                    <a:pt x="1932" y="2021"/>
                    <a:pt x="1957" y="2046"/>
                    <a:pt x="1988" y="2046"/>
                  </a:cubicBezTo>
                  <a:cubicBezTo>
                    <a:pt x="2020" y="2046"/>
                    <a:pt x="2045" y="2021"/>
                    <a:pt x="2045" y="1989"/>
                  </a:cubicBezTo>
                  <a:cubicBezTo>
                    <a:pt x="2045" y="1958"/>
                    <a:pt x="2020" y="1932"/>
                    <a:pt x="1988" y="1932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981CE605-0F91-4D5E-9551-8272FF7E0F63}"/>
              </a:ext>
            </a:extLst>
          </p:cNvPr>
          <p:cNvSpPr>
            <a:spLocks noChangeAspect="1"/>
          </p:cNvSpPr>
          <p:nvPr/>
        </p:nvSpPr>
        <p:spPr>
          <a:xfrm>
            <a:off x="3917611" y="2389587"/>
            <a:ext cx="1458000" cy="14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196">
            <a:extLst>
              <a:ext uri="{FF2B5EF4-FFF2-40B4-BE49-F238E27FC236}">
                <a16:creationId xmlns:a16="http://schemas.microsoft.com/office/drawing/2014/main" id="{5860EC97-A8A5-47D9-9A12-537B7D0710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47176" y="2649834"/>
            <a:ext cx="798870" cy="937506"/>
          </a:xfrm>
          <a:custGeom>
            <a:avLst/>
            <a:gdLst>
              <a:gd name="T0" fmla="*/ 0 w 1742"/>
              <a:gd name="T1" fmla="*/ 544 h 2046"/>
              <a:gd name="T2" fmla="*/ 0 w 1742"/>
              <a:gd name="T3" fmla="*/ 2046 h 2046"/>
              <a:gd name="T4" fmla="*/ 1247 w 1742"/>
              <a:gd name="T5" fmla="*/ 2046 h 2046"/>
              <a:gd name="T6" fmla="*/ 1247 w 1742"/>
              <a:gd name="T7" fmla="*/ 544 h 2046"/>
              <a:gd name="T8" fmla="*/ 628 w 1742"/>
              <a:gd name="T9" fmla="*/ 2 h 2046"/>
              <a:gd name="T10" fmla="*/ 0 w 1742"/>
              <a:gd name="T11" fmla="*/ 544 h 2046"/>
              <a:gd name="T12" fmla="*/ 1139 w 1742"/>
              <a:gd name="T13" fmla="*/ 1938 h 2046"/>
              <a:gd name="T14" fmla="*/ 108 w 1742"/>
              <a:gd name="T15" fmla="*/ 1938 h 2046"/>
              <a:gd name="T16" fmla="*/ 108 w 1742"/>
              <a:gd name="T17" fmla="*/ 593 h 2046"/>
              <a:gd name="T18" fmla="*/ 627 w 1742"/>
              <a:gd name="T19" fmla="*/ 146 h 2046"/>
              <a:gd name="T20" fmla="*/ 1139 w 1742"/>
              <a:gd name="T21" fmla="*/ 593 h 2046"/>
              <a:gd name="T22" fmla="*/ 1139 w 1742"/>
              <a:gd name="T23" fmla="*/ 1938 h 2046"/>
              <a:gd name="T24" fmla="*/ 436 w 1742"/>
              <a:gd name="T25" fmla="*/ 568 h 2046"/>
              <a:gd name="T26" fmla="*/ 624 w 1742"/>
              <a:gd name="T27" fmla="*/ 755 h 2046"/>
              <a:gd name="T28" fmla="*/ 811 w 1742"/>
              <a:gd name="T29" fmla="*/ 568 h 2046"/>
              <a:gd name="T30" fmla="*/ 624 w 1742"/>
              <a:gd name="T31" fmla="*/ 380 h 2046"/>
              <a:gd name="T32" fmla="*/ 436 w 1742"/>
              <a:gd name="T33" fmla="*/ 568 h 2046"/>
              <a:gd name="T34" fmla="*/ 703 w 1742"/>
              <a:gd name="T35" fmla="*/ 568 h 2046"/>
              <a:gd name="T36" fmla="*/ 624 w 1742"/>
              <a:gd name="T37" fmla="*/ 647 h 2046"/>
              <a:gd name="T38" fmla="*/ 544 w 1742"/>
              <a:gd name="T39" fmla="*/ 568 h 2046"/>
              <a:gd name="T40" fmla="*/ 624 w 1742"/>
              <a:gd name="T41" fmla="*/ 488 h 2046"/>
              <a:gd name="T42" fmla="*/ 703 w 1742"/>
              <a:gd name="T43" fmla="*/ 568 h 2046"/>
              <a:gd name="T44" fmla="*/ 1632 w 1742"/>
              <a:gd name="T45" fmla="*/ 1859 h 2046"/>
              <a:gd name="T46" fmla="*/ 1632 w 1742"/>
              <a:gd name="T47" fmla="*/ 497 h 2046"/>
              <a:gd name="T48" fmla="*/ 1232 w 1742"/>
              <a:gd name="T49" fmla="*/ 148 h 2046"/>
              <a:gd name="T50" fmla="*/ 1100 w 1742"/>
              <a:gd name="T51" fmla="*/ 281 h 2046"/>
              <a:gd name="T52" fmla="*/ 1023 w 1742"/>
              <a:gd name="T53" fmla="*/ 204 h 2046"/>
              <a:gd name="T54" fmla="*/ 1228 w 1742"/>
              <a:gd name="T55" fmla="*/ 0 h 2046"/>
              <a:gd name="T56" fmla="*/ 1740 w 1742"/>
              <a:gd name="T57" fmla="*/ 448 h 2046"/>
              <a:gd name="T58" fmla="*/ 1740 w 1742"/>
              <a:gd name="T59" fmla="*/ 1859 h 2046"/>
              <a:gd name="T60" fmla="*/ 1632 w 1742"/>
              <a:gd name="T61" fmla="*/ 1859 h 2046"/>
              <a:gd name="T62" fmla="*/ 1742 w 1742"/>
              <a:gd name="T63" fmla="*/ 1992 h 2046"/>
              <a:gd name="T64" fmla="*/ 1688 w 1742"/>
              <a:gd name="T65" fmla="*/ 2046 h 2046"/>
              <a:gd name="T66" fmla="*/ 1634 w 1742"/>
              <a:gd name="T67" fmla="*/ 1992 h 2046"/>
              <a:gd name="T68" fmla="*/ 1688 w 1742"/>
              <a:gd name="T69" fmla="*/ 1938 h 2046"/>
              <a:gd name="T70" fmla="*/ 1742 w 1742"/>
              <a:gd name="T71" fmla="*/ 1992 h 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42" h="2046">
                <a:moveTo>
                  <a:pt x="0" y="544"/>
                </a:moveTo>
                <a:cubicBezTo>
                  <a:pt x="0" y="2046"/>
                  <a:pt x="0" y="2046"/>
                  <a:pt x="0" y="2046"/>
                </a:cubicBezTo>
                <a:cubicBezTo>
                  <a:pt x="1247" y="2046"/>
                  <a:pt x="1247" y="2046"/>
                  <a:pt x="1247" y="2046"/>
                </a:cubicBezTo>
                <a:cubicBezTo>
                  <a:pt x="1247" y="544"/>
                  <a:pt x="1247" y="544"/>
                  <a:pt x="1247" y="544"/>
                </a:cubicBezTo>
                <a:cubicBezTo>
                  <a:pt x="628" y="2"/>
                  <a:pt x="628" y="2"/>
                  <a:pt x="628" y="2"/>
                </a:cubicBezTo>
                <a:lnTo>
                  <a:pt x="0" y="544"/>
                </a:lnTo>
                <a:close/>
                <a:moveTo>
                  <a:pt x="1139" y="1938"/>
                </a:moveTo>
                <a:cubicBezTo>
                  <a:pt x="108" y="1938"/>
                  <a:pt x="108" y="1938"/>
                  <a:pt x="108" y="1938"/>
                </a:cubicBezTo>
                <a:cubicBezTo>
                  <a:pt x="108" y="593"/>
                  <a:pt x="108" y="593"/>
                  <a:pt x="108" y="593"/>
                </a:cubicBezTo>
                <a:cubicBezTo>
                  <a:pt x="627" y="146"/>
                  <a:pt x="627" y="146"/>
                  <a:pt x="627" y="146"/>
                </a:cubicBezTo>
                <a:cubicBezTo>
                  <a:pt x="1139" y="593"/>
                  <a:pt x="1139" y="593"/>
                  <a:pt x="1139" y="593"/>
                </a:cubicBezTo>
                <a:lnTo>
                  <a:pt x="1139" y="1938"/>
                </a:lnTo>
                <a:close/>
                <a:moveTo>
                  <a:pt x="436" y="568"/>
                </a:moveTo>
                <a:cubicBezTo>
                  <a:pt x="436" y="671"/>
                  <a:pt x="520" y="755"/>
                  <a:pt x="624" y="755"/>
                </a:cubicBezTo>
                <a:cubicBezTo>
                  <a:pt x="727" y="755"/>
                  <a:pt x="811" y="671"/>
                  <a:pt x="811" y="568"/>
                </a:cubicBezTo>
                <a:cubicBezTo>
                  <a:pt x="811" y="464"/>
                  <a:pt x="727" y="380"/>
                  <a:pt x="624" y="380"/>
                </a:cubicBezTo>
                <a:cubicBezTo>
                  <a:pt x="520" y="380"/>
                  <a:pt x="436" y="464"/>
                  <a:pt x="436" y="568"/>
                </a:cubicBezTo>
                <a:close/>
                <a:moveTo>
                  <a:pt x="703" y="568"/>
                </a:moveTo>
                <a:cubicBezTo>
                  <a:pt x="703" y="612"/>
                  <a:pt x="668" y="647"/>
                  <a:pt x="624" y="647"/>
                </a:cubicBezTo>
                <a:cubicBezTo>
                  <a:pt x="580" y="647"/>
                  <a:pt x="544" y="612"/>
                  <a:pt x="544" y="568"/>
                </a:cubicBezTo>
                <a:cubicBezTo>
                  <a:pt x="544" y="524"/>
                  <a:pt x="580" y="488"/>
                  <a:pt x="624" y="488"/>
                </a:cubicBezTo>
                <a:cubicBezTo>
                  <a:pt x="668" y="488"/>
                  <a:pt x="703" y="524"/>
                  <a:pt x="703" y="568"/>
                </a:cubicBezTo>
                <a:close/>
                <a:moveTo>
                  <a:pt x="1632" y="1859"/>
                </a:moveTo>
                <a:cubicBezTo>
                  <a:pt x="1632" y="497"/>
                  <a:pt x="1632" y="497"/>
                  <a:pt x="1632" y="497"/>
                </a:cubicBezTo>
                <a:cubicBezTo>
                  <a:pt x="1232" y="148"/>
                  <a:pt x="1232" y="148"/>
                  <a:pt x="1232" y="148"/>
                </a:cubicBezTo>
                <a:cubicBezTo>
                  <a:pt x="1100" y="281"/>
                  <a:pt x="1100" y="281"/>
                  <a:pt x="1100" y="281"/>
                </a:cubicBezTo>
                <a:cubicBezTo>
                  <a:pt x="1023" y="204"/>
                  <a:pt x="1023" y="204"/>
                  <a:pt x="1023" y="204"/>
                </a:cubicBezTo>
                <a:cubicBezTo>
                  <a:pt x="1228" y="0"/>
                  <a:pt x="1228" y="0"/>
                  <a:pt x="1228" y="0"/>
                </a:cubicBezTo>
                <a:cubicBezTo>
                  <a:pt x="1740" y="448"/>
                  <a:pt x="1740" y="448"/>
                  <a:pt x="1740" y="448"/>
                </a:cubicBezTo>
                <a:cubicBezTo>
                  <a:pt x="1740" y="1859"/>
                  <a:pt x="1740" y="1859"/>
                  <a:pt x="1740" y="1859"/>
                </a:cubicBezTo>
                <a:lnTo>
                  <a:pt x="1632" y="1859"/>
                </a:lnTo>
                <a:close/>
                <a:moveTo>
                  <a:pt x="1742" y="1992"/>
                </a:moveTo>
                <a:cubicBezTo>
                  <a:pt x="1742" y="2022"/>
                  <a:pt x="1718" y="2046"/>
                  <a:pt x="1688" y="2046"/>
                </a:cubicBezTo>
                <a:cubicBezTo>
                  <a:pt x="1658" y="2046"/>
                  <a:pt x="1634" y="2022"/>
                  <a:pt x="1634" y="1992"/>
                </a:cubicBezTo>
                <a:cubicBezTo>
                  <a:pt x="1634" y="1963"/>
                  <a:pt x="1658" y="1938"/>
                  <a:pt x="1688" y="1938"/>
                </a:cubicBezTo>
                <a:cubicBezTo>
                  <a:pt x="1718" y="1938"/>
                  <a:pt x="1742" y="1963"/>
                  <a:pt x="1742" y="19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DA3E43D-20BF-4A1B-81E0-FBD465DB324E}"/>
              </a:ext>
            </a:extLst>
          </p:cNvPr>
          <p:cNvGrpSpPr>
            <a:grpSpLocks noChangeAspect="1"/>
          </p:cNvGrpSpPr>
          <p:nvPr/>
        </p:nvGrpSpPr>
        <p:grpSpPr>
          <a:xfrm>
            <a:off x="6798605" y="2389587"/>
            <a:ext cx="1458000" cy="1458000"/>
            <a:chOff x="5247400" y="1505889"/>
            <a:chExt cx="1695600" cy="16956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C4A6E95-5F94-4406-B89C-82311B31C9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47400" y="1505889"/>
              <a:ext cx="1695600" cy="169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197">
              <a:extLst>
                <a:ext uri="{FF2B5EF4-FFF2-40B4-BE49-F238E27FC236}">
                  <a16:creationId xmlns:a16="http://schemas.microsoft.com/office/drawing/2014/main" id="{BAF1A3A2-841B-4EA8-8CD6-6FD1E547BAD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01650" y="1808547"/>
              <a:ext cx="793826" cy="1099605"/>
            </a:xfrm>
            <a:custGeom>
              <a:avLst/>
              <a:gdLst>
                <a:gd name="T0" fmla="*/ 1474 w 1474"/>
                <a:gd name="T1" fmla="*/ 0 h 2043"/>
                <a:gd name="T2" fmla="*/ 1474 w 1474"/>
                <a:gd name="T3" fmla="*/ 1857 h 2043"/>
                <a:gd name="T4" fmla="*/ 1366 w 1474"/>
                <a:gd name="T5" fmla="*/ 1857 h 2043"/>
                <a:gd name="T6" fmla="*/ 1366 w 1474"/>
                <a:gd name="T7" fmla="*/ 108 h 2043"/>
                <a:gd name="T8" fmla="*/ 108 w 1474"/>
                <a:gd name="T9" fmla="*/ 108 h 2043"/>
                <a:gd name="T10" fmla="*/ 108 w 1474"/>
                <a:gd name="T11" fmla="*/ 1935 h 2043"/>
                <a:gd name="T12" fmla="*/ 1290 w 1474"/>
                <a:gd name="T13" fmla="*/ 1935 h 2043"/>
                <a:gd name="T14" fmla="*/ 1290 w 1474"/>
                <a:gd name="T15" fmla="*/ 2043 h 2043"/>
                <a:gd name="T16" fmla="*/ 0 w 1474"/>
                <a:gd name="T17" fmla="*/ 2043 h 2043"/>
                <a:gd name="T18" fmla="*/ 0 w 1474"/>
                <a:gd name="T19" fmla="*/ 0 h 2043"/>
                <a:gd name="T20" fmla="*/ 1474 w 1474"/>
                <a:gd name="T21" fmla="*/ 0 h 2043"/>
                <a:gd name="T22" fmla="*/ 189 w 1474"/>
                <a:gd name="T23" fmla="*/ 497 h 2043"/>
                <a:gd name="T24" fmla="*/ 189 w 1474"/>
                <a:gd name="T25" fmla="*/ 605 h 2043"/>
                <a:gd name="T26" fmla="*/ 737 w 1474"/>
                <a:gd name="T27" fmla="*/ 605 h 2043"/>
                <a:gd name="T28" fmla="*/ 737 w 1474"/>
                <a:gd name="T29" fmla="*/ 497 h 2043"/>
                <a:gd name="T30" fmla="*/ 189 w 1474"/>
                <a:gd name="T31" fmla="*/ 497 h 2043"/>
                <a:gd name="T32" fmla="*/ 189 w 1474"/>
                <a:gd name="T33" fmla="*/ 793 h 2043"/>
                <a:gd name="T34" fmla="*/ 1290 w 1474"/>
                <a:gd name="T35" fmla="*/ 793 h 2043"/>
                <a:gd name="T36" fmla="*/ 1290 w 1474"/>
                <a:gd name="T37" fmla="*/ 685 h 2043"/>
                <a:gd name="T38" fmla="*/ 189 w 1474"/>
                <a:gd name="T39" fmla="*/ 685 h 2043"/>
                <a:gd name="T40" fmla="*/ 189 w 1474"/>
                <a:gd name="T41" fmla="*/ 793 h 2043"/>
                <a:gd name="T42" fmla="*/ 189 w 1474"/>
                <a:gd name="T43" fmla="*/ 873 h 2043"/>
                <a:gd name="T44" fmla="*/ 189 w 1474"/>
                <a:gd name="T45" fmla="*/ 981 h 2043"/>
                <a:gd name="T46" fmla="*/ 1214 w 1474"/>
                <a:gd name="T47" fmla="*/ 981 h 2043"/>
                <a:gd name="T48" fmla="*/ 1214 w 1474"/>
                <a:gd name="T49" fmla="*/ 873 h 2043"/>
                <a:gd name="T50" fmla="*/ 189 w 1474"/>
                <a:gd name="T51" fmla="*/ 873 h 2043"/>
                <a:gd name="T52" fmla="*/ 189 w 1474"/>
                <a:gd name="T53" fmla="*/ 1170 h 2043"/>
                <a:gd name="T54" fmla="*/ 1290 w 1474"/>
                <a:gd name="T55" fmla="*/ 1170 h 2043"/>
                <a:gd name="T56" fmla="*/ 1290 w 1474"/>
                <a:gd name="T57" fmla="*/ 1062 h 2043"/>
                <a:gd name="T58" fmla="*/ 189 w 1474"/>
                <a:gd name="T59" fmla="*/ 1062 h 2043"/>
                <a:gd name="T60" fmla="*/ 189 w 1474"/>
                <a:gd name="T61" fmla="*/ 1170 h 2043"/>
                <a:gd name="T62" fmla="*/ 189 w 1474"/>
                <a:gd name="T63" fmla="*/ 1250 h 2043"/>
                <a:gd name="T64" fmla="*/ 189 w 1474"/>
                <a:gd name="T65" fmla="*/ 1358 h 2043"/>
                <a:gd name="T66" fmla="*/ 1100 w 1474"/>
                <a:gd name="T67" fmla="*/ 1358 h 2043"/>
                <a:gd name="T68" fmla="*/ 1100 w 1474"/>
                <a:gd name="T69" fmla="*/ 1250 h 2043"/>
                <a:gd name="T70" fmla="*/ 189 w 1474"/>
                <a:gd name="T71" fmla="*/ 1250 h 2043"/>
                <a:gd name="T72" fmla="*/ 189 w 1474"/>
                <a:gd name="T73" fmla="*/ 1547 h 2043"/>
                <a:gd name="T74" fmla="*/ 1290 w 1474"/>
                <a:gd name="T75" fmla="*/ 1547 h 2043"/>
                <a:gd name="T76" fmla="*/ 1290 w 1474"/>
                <a:gd name="T77" fmla="*/ 1439 h 2043"/>
                <a:gd name="T78" fmla="*/ 189 w 1474"/>
                <a:gd name="T79" fmla="*/ 1439 h 2043"/>
                <a:gd name="T80" fmla="*/ 189 w 1474"/>
                <a:gd name="T81" fmla="*/ 1547 h 2043"/>
                <a:gd name="T82" fmla="*/ 1420 w 1474"/>
                <a:gd name="T83" fmla="*/ 1935 h 2043"/>
                <a:gd name="T84" fmla="*/ 1366 w 1474"/>
                <a:gd name="T85" fmla="*/ 1989 h 2043"/>
                <a:gd name="T86" fmla="*/ 1420 w 1474"/>
                <a:gd name="T87" fmla="*/ 2043 h 2043"/>
                <a:gd name="T88" fmla="*/ 1474 w 1474"/>
                <a:gd name="T89" fmla="*/ 1989 h 2043"/>
                <a:gd name="T90" fmla="*/ 1420 w 1474"/>
                <a:gd name="T91" fmla="*/ 1935 h 2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74" h="2043">
                  <a:moveTo>
                    <a:pt x="1474" y="0"/>
                  </a:moveTo>
                  <a:cubicBezTo>
                    <a:pt x="1474" y="1857"/>
                    <a:pt x="1474" y="1857"/>
                    <a:pt x="1474" y="1857"/>
                  </a:cubicBezTo>
                  <a:cubicBezTo>
                    <a:pt x="1366" y="1857"/>
                    <a:pt x="1366" y="1857"/>
                    <a:pt x="1366" y="1857"/>
                  </a:cubicBezTo>
                  <a:cubicBezTo>
                    <a:pt x="1366" y="108"/>
                    <a:pt x="1366" y="108"/>
                    <a:pt x="1366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8" y="1935"/>
                    <a:pt x="108" y="1935"/>
                    <a:pt x="108" y="1935"/>
                  </a:cubicBezTo>
                  <a:cubicBezTo>
                    <a:pt x="1290" y="1935"/>
                    <a:pt x="1290" y="1935"/>
                    <a:pt x="1290" y="1935"/>
                  </a:cubicBezTo>
                  <a:cubicBezTo>
                    <a:pt x="1290" y="2043"/>
                    <a:pt x="1290" y="2043"/>
                    <a:pt x="1290" y="2043"/>
                  </a:cubicBezTo>
                  <a:cubicBezTo>
                    <a:pt x="0" y="2043"/>
                    <a:pt x="0" y="2043"/>
                    <a:pt x="0" y="204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474" y="0"/>
                  </a:lnTo>
                  <a:close/>
                  <a:moveTo>
                    <a:pt x="189" y="497"/>
                  </a:moveTo>
                  <a:cubicBezTo>
                    <a:pt x="189" y="605"/>
                    <a:pt x="189" y="605"/>
                    <a:pt x="189" y="605"/>
                  </a:cubicBezTo>
                  <a:cubicBezTo>
                    <a:pt x="737" y="605"/>
                    <a:pt x="737" y="605"/>
                    <a:pt x="737" y="605"/>
                  </a:cubicBezTo>
                  <a:cubicBezTo>
                    <a:pt x="737" y="497"/>
                    <a:pt x="737" y="497"/>
                    <a:pt x="737" y="497"/>
                  </a:cubicBezTo>
                  <a:lnTo>
                    <a:pt x="189" y="497"/>
                  </a:lnTo>
                  <a:close/>
                  <a:moveTo>
                    <a:pt x="189" y="793"/>
                  </a:moveTo>
                  <a:cubicBezTo>
                    <a:pt x="1290" y="793"/>
                    <a:pt x="1290" y="793"/>
                    <a:pt x="1290" y="793"/>
                  </a:cubicBezTo>
                  <a:cubicBezTo>
                    <a:pt x="1290" y="685"/>
                    <a:pt x="1290" y="685"/>
                    <a:pt x="1290" y="685"/>
                  </a:cubicBezTo>
                  <a:cubicBezTo>
                    <a:pt x="189" y="685"/>
                    <a:pt x="189" y="685"/>
                    <a:pt x="189" y="685"/>
                  </a:cubicBezTo>
                  <a:lnTo>
                    <a:pt x="189" y="793"/>
                  </a:lnTo>
                  <a:close/>
                  <a:moveTo>
                    <a:pt x="189" y="873"/>
                  </a:moveTo>
                  <a:cubicBezTo>
                    <a:pt x="189" y="981"/>
                    <a:pt x="189" y="981"/>
                    <a:pt x="189" y="981"/>
                  </a:cubicBezTo>
                  <a:cubicBezTo>
                    <a:pt x="1214" y="981"/>
                    <a:pt x="1214" y="981"/>
                    <a:pt x="1214" y="981"/>
                  </a:cubicBezTo>
                  <a:cubicBezTo>
                    <a:pt x="1214" y="873"/>
                    <a:pt x="1214" y="873"/>
                    <a:pt x="1214" y="873"/>
                  </a:cubicBezTo>
                  <a:lnTo>
                    <a:pt x="189" y="873"/>
                  </a:lnTo>
                  <a:close/>
                  <a:moveTo>
                    <a:pt x="189" y="1170"/>
                  </a:moveTo>
                  <a:cubicBezTo>
                    <a:pt x="1290" y="1170"/>
                    <a:pt x="1290" y="1170"/>
                    <a:pt x="1290" y="1170"/>
                  </a:cubicBezTo>
                  <a:cubicBezTo>
                    <a:pt x="1290" y="1062"/>
                    <a:pt x="1290" y="1062"/>
                    <a:pt x="1290" y="1062"/>
                  </a:cubicBezTo>
                  <a:cubicBezTo>
                    <a:pt x="189" y="1062"/>
                    <a:pt x="189" y="1062"/>
                    <a:pt x="189" y="1062"/>
                  </a:cubicBezTo>
                  <a:lnTo>
                    <a:pt x="189" y="1170"/>
                  </a:lnTo>
                  <a:close/>
                  <a:moveTo>
                    <a:pt x="189" y="1250"/>
                  </a:moveTo>
                  <a:cubicBezTo>
                    <a:pt x="189" y="1358"/>
                    <a:pt x="189" y="1358"/>
                    <a:pt x="189" y="1358"/>
                  </a:cubicBezTo>
                  <a:cubicBezTo>
                    <a:pt x="1100" y="1358"/>
                    <a:pt x="1100" y="1358"/>
                    <a:pt x="1100" y="1358"/>
                  </a:cubicBezTo>
                  <a:cubicBezTo>
                    <a:pt x="1100" y="1250"/>
                    <a:pt x="1100" y="1250"/>
                    <a:pt x="1100" y="1250"/>
                  </a:cubicBezTo>
                  <a:lnTo>
                    <a:pt x="189" y="1250"/>
                  </a:lnTo>
                  <a:close/>
                  <a:moveTo>
                    <a:pt x="189" y="1547"/>
                  </a:moveTo>
                  <a:cubicBezTo>
                    <a:pt x="1290" y="1547"/>
                    <a:pt x="1290" y="1547"/>
                    <a:pt x="1290" y="1547"/>
                  </a:cubicBezTo>
                  <a:cubicBezTo>
                    <a:pt x="1290" y="1439"/>
                    <a:pt x="1290" y="1439"/>
                    <a:pt x="1290" y="1439"/>
                  </a:cubicBezTo>
                  <a:cubicBezTo>
                    <a:pt x="189" y="1439"/>
                    <a:pt x="189" y="1439"/>
                    <a:pt x="189" y="1439"/>
                  </a:cubicBezTo>
                  <a:lnTo>
                    <a:pt x="189" y="1547"/>
                  </a:lnTo>
                  <a:close/>
                  <a:moveTo>
                    <a:pt x="1420" y="1935"/>
                  </a:moveTo>
                  <a:cubicBezTo>
                    <a:pt x="1390" y="1935"/>
                    <a:pt x="1366" y="1959"/>
                    <a:pt x="1366" y="1989"/>
                  </a:cubicBezTo>
                  <a:cubicBezTo>
                    <a:pt x="1366" y="2019"/>
                    <a:pt x="1390" y="2043"/>
                    <a:pt x="1420" y="2043"/>
                  </a:cubicBezTo>
                  <a:cubicBezTo>
                    <a:pt x="1450" y="2043"/>
                    <a:pt x="1474" y="2019"/>
                    <a:pt x="1474" y="1989"/>
                  </a:cubicBezTo>
                  <a:cubicBezTo>
                    <a:pt x="1474" y="1959"/>
                    <a:pt x="1450" y="1935"/>
                    <a:pt x="1420" y="19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245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F87585-8748-489E-BAE4-FAAC5F686F5B}"/>
              </a:ext>
            </a:extLst>
          </p:cNvPr>
          <p:cNvSpPr/>
          <p:nvPr/>
        </p:nvSpPr>
        <p:spPr>
          <a:xfrm>
            <a:off x="977853" y="4839157"/>
            <a:ext cx="980184" cy="9598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ABD8D-5CC7-42CB-AAA6-4C08FB8AADE6}"/>
              </a:ext>
            </a:extLst>
          </p:cNvPr>
          <p:cNvSpPr/>
          <p:nvPr/>
        </p:nvSpPr>
        <p:spPr>
          <a:xfrm>
            <a:off x="977853" y="2362614"/>
            <a:ext cx="980184" cy="974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Sequence of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21690" y="2706672"/>
            <a:ext cx="27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BURST + LISTEN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21690" y="3947321"/>
            <a:ext cx="27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PULL + FILTER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1689" y="5189469"/>
            <a:ext cx="2981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COMPUTE DISTANCE</a:t>
            </a: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998469" y="3635209"/>
            <a:ext cx="953605" cy="953605"/>
            <a:chOff x="7746448" y="3371699"/>
            <a:chExt cx="953605" cy="953605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746448" y="3371699"/>
              <a:ext cx="953605" cy="9536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9"/>
            <p:cNvSpPr>
              <a:spLocks noChangeAspect="1" noEditPoints="1"/>
            </p:cNvSpPr>
            <p:nvPr/>
          </p:nvSpPr>
          <p:spPr bwMode="auto">
            <a:xfrm>
              <a:off x="7878489" y="3568252"/>
              <a:ext cx="703934" cy="555595"/>
            </a:xfrm>
            <a:custGeom>
              <a:avLst/>
              <a:gdLst>
                <a:gd name="T0" fmla="*/ 385 w 439"/>
                <a:gd name="T1" fmla="*/ 226 h 346"/>
                <a:gd name="T2" fmla="*/ 385 w 439"/>
                <a:gd name="T3" fmla="*/ 173 h 346"/>
                <a:gd name="T4" fmla="*/ 379 w 439"/>
                <a:gd name="T5" fmla="*/ 167 h 346"/>
                <a:gd name="T6" fmla="*/ 226 w 439"/>
                <a:gd name="T7" fmla="*/ 167 h 346"/>
                <a:gd name="T8" fmla="*/ 226 w 439"/>
                <a:gd name="T9" fmla="*/ 120 h 346"/>
                <a:gd name="T10" fmla="*/ 280 w 439"/>
                <a:gd name="T11" fmla="*/ 60 h 346"/>
                <a:gd name="T12" fmla="*/ 220 w 439"/>
                <a:gd name="T13" fmla="*/ 0 h 346"/>
                <a:gd name="T14" fmla="*/ 160 w 439"/>
                <a:gd name="T15" fmla="*/ 60 h 346"/>
                <a:gd name="T16" fmla="*/ 214 w 439"/>
                <a:gd name="T17" fmla="*/ 120 h 346"/>
                <a:gd name="T18" fmla="*/ 214 w 439"/>
                <a:gd name="T19" fmla="*/ 167 h 346"/>
                <a:gd name="T20" fmla="*/ 61 w 439"/>
                <a:gd name="T21" fmla="*/ 167 h 346"/>
                <a:gd name="T22" fmla="*/ 55 w 439"/>
                <a:gd name="T23" fmla="*/ 173 h 346"/>
                <a:gd name="T24" fmla="*/ 55 w 439"/>
                <a:gd name="T25" fmla="*/ 226 h 346"/>
                <a:gd name="T26" fmla="*/ 0 w 439"/>
                <a:gd name="T27" fmla="*/ 286 h 346"/>
                <a:gd name="T28" fmla="*/ 61 w 439"/>
                <a:gd name="T29" fmla="*/ 346 h 346"/>
                <a:gd name="T30" fmla="*/ 121 w 439"/>
                <a:gd name="T31" fmla="*/ 286 h 346"/>
                <a:gd name="T32" fmla="*/ 67 w 439"/>
                <a:gd name="T33" fmla="*/ 226 h 346"/>
                <a:gd name="T34" fmla="*/ 67 w 439"/>
                <a:gd name="T35" fmla="*/ 179 h 346"/>
                <a:gd name="T36" fmla="*/ 214 w 439"/>
                <a:gd name="T37" fmla="*/ 179 h 346"/>
                <a:gd name="T38" fmla="*/ 214 w 439"/>
                <a:gd name="T39" fmla="*/ 226 h 346"/>
                <a:gd name="T40" fmla="*/ 160 w 439"/>
                <a:gd name="T41" fmla="*/ 286 h 346"/>
                <a:gd name="T42" fmla="*/ 220 w 439"/>
                <a:gd name="T43" fmla="*/ 346 h 346"/>
                <a:gd name="T44" fmla="*/ 280 w 439"/>
                <a:gd name="T45" fmla="*/ 286 h 346"/>
                <a:gd name="T46" fmla="*/ 226 w 439"/>
                <a:gd name="T47" fmla="*/ 226 h 346"/>
                <a:gd name="T48" fmla="*/ 226 w 439"/>
                <a:gd name="T49" fmla="*/ 179 h 346"/>
                <a:gd name="T50" fmla="*/ 373 w 439"/>
                <a:gd name="T51" fmla="*/ 179 h 346"/>
                <a:gd name="T52" fmla="*/ 373 w 439"/>
                <a:gd name="T53" fmla="*/ 226 h 346"/>
                <a:gd name="T54" fmla="*/ 319 w 439"/>
                <a:gd name="T55" fmla="*/ 286 h 346"/>
                <a:gd name="T56" fmla="*/ 379 w 439"/>
                <a:gd name="T57" fmla="*/ 346 h 346"/>
                <a:gd name="T58" fmla="*/ 439 w 439"/>
                <a:gd name="T59" fmla="*/ 286 h 346"/>
                <a:gd name="T60" fmla="*/ 385 w 439"/>
                <a:gd name="T61" fmla="*/ 226 h 346"/>
                <a:gd name="T62" fmla="*/ 172 w 439"/>
                <a:gd name="T63" fmla="*/ 60 h 346"/>
                <a:gd name="T64" fmla="*/ 220 w 439"/>
                <a:gd name="T65" fmla="*/ 12 h 346"/>
                <a:gd name="T66" fmla="*/ 268 w 439"/>
                <a:gd name="T67" fmla="*/ 60 h 346"/>
                <a:gd name="T68" fmla="*/ 220 w 439"/>
                <a:gd name="T69" fmla="*/ 108 h 346"/>
                <a:gd name="T70" fmla="*/ 172 w 439"/>
                <a:gd name="T71" fmla="*/ 60 h 346"/>
                <a:gd name="T72" fmla="*/ 109 w 439"/>
                <a:gd name="T73" fmla="*/ 286 h 346"/>
                <a:gd name="T74" fmla="*/ 61 w 439"/>
                <a:gd name="T75" fmla="*/ 334 h 346"/>
                <a:gd name="T76" fmla="*/ 12 w 439"/>
                <a:gd name="T77" fmla="*/ 286 h 346"/>
                <a:gd name="T78" fmla="*/ 61 w 439"/>
                <a:gd name="T79" fmla="*/ 237 h 346"/>
                <a:gd name="T80" fmla="*/ 109 w 439"/>
                <a:gd name="T81" fmla="*/ 286 h 346"/>
                <a:gd name="T82" fmla="*/ 268 w 439"/>
                <a:gd name="T83" fmla="*/ 286 h 346"/>
                <a:gd name="T84" fmla="*/ 220 w 439"/>
                <a:gd name="T85" fmla="*/ 334 h 346"/>
                <a:gd name="T86" fmla="*/ 172 w 439"/>
                <a:gd name="T87" fmla="*/ 286 h 346"/>
                <a:gd name="T88" fmla="*/ 220 w 439"/>
                <a:gd name="T89" fmla="*/ 237 h 346"/>
                <a:gd name="T90" fmla="*/ 268 w 439"/>
                <a:gd name="T91" fmla="*/ 286 h 346"/>
                <a:gd name="T92" fmla="*/ 379 w 439"/>
                <a:gd name="T93" fmla="*/ 334 h 346"/>
                <a:gd name="T94" fmla="*/ 331 w 439"/>
                <a:gd name="T95" fmla="*/ 286 h 346"/>
                <a:gd name="T96" fmla="*/ 379 w 439"/>
                <a:gd name="T97" fmla="*/ 237 h 346"/>
                <a:gd name="T98" fmla="*/ 427 w 439"/>
                <a:gd name="T99" fmla="*/ 286 h 346"/>
                <a:gd name="T100" fmla="*/ 379 w 439"/>
                <a:gd name="T101" fmla="*/ 33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9" h="346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F5655E4C-131F-4286-B816-43EA90B97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D9AF2C06-1CA2-4D57-9F39-833E001D35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72E148-738D-447F-B089-D3F0B6F1BF6A}" type="datetime1">
              <a:rPr lang="en-US" smtClean="0"/>
              <a:t>8/13/2019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C76173-6134-4AE8-942F-71A895F99CDC}"/>
              </a:ext>
            </a:extLst>
          </p:cNvPr>
          <p:cNvSpPr>
            <a:spLocks noChangeAspect="1"/>
          </p:cNvSpPr>
          <p:nvPr/>
        </p:nvSpPr>
        <p:spPr>
          <a:xfrm>
            <a:off x="999269" y="3635236"/>
            <a:ext cx="947338" cy="947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AB2EB-0056-412B-8FB7-1C031E58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59" y="2088247"/>
            <a:ext cx="5455365" cy="3262805"/>
          </a:xfrm>
          <a:prstGeom prst="rect">
            <a:avLst/>
          </a:prstGeom>
        </p:spPr>
      </p:pic>
      <p:pic>
        <p:nvPicPr>
          <p:cNvPr id="5122" name="Picture 2" descr="Image result for speaker logo">
            <a:extLst>
              <a:ext uri="{FF2B5EF4-FFF2-40B4-BE49-F238E27FC236}">
                <a16:creationId xmlns:a16="http://schemas.microsoft.com/office/drawing/2014/main" id="{679A3A35-2FEF-407D-8DBC-B8AF09D2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2923" y1="43846" x2="62923" y2="43846"/>
                        <a14:foregroundMark x1="66923" y1="41769" x2="66923" y2="41769"/>
                        <a14:foregroundMark x1="65308" y1="39385" x2="65308" y2="39385"/>
                        <a14:foregroundMark x1="71308" y1="38462" x2="71308" y2="38462"/>
                        <a14:foregroundMark x1="75308" y1="33692" x2="75308" y2="33692"/>
                        <a14:foregroundMark x1="29154" y1="45000" x2="29154" y2="45000"/>
                        <a14:foregroundMark x1="33385" y1="39077" x2="33385" y2="39077"/>
                        <a14:foregroundMark x1="33538" y1="40462" x2="33538" y2="40615"/>
                        <a14:foregroundMark x1="33385" y1="39846" x2="33385" y2="39846"/>
                        <a14:foregroundMark x1="33231" y1="39385" x2="33231" y2="39385"/>
                        <a14:foregroundMark x1="38154" y1="36615" x2="32923" y2="39000"/>
                        <a14:foregroundMark x1="39692" y1="35846" x2="33231" y2="39000"/>
                        <a14:foregroundMark x1="33231" y1="39000" x2="33615" y2="40308"/>
                        <a14:foregroundMark x1="21000" y1="47231" x2="19923" y2="49385"/>
                        <a14:foregroundMark x1="21000" y1="48308" x2="21308" y2="50077"/>
                        <a14:foregroundMark x1="66538" y1="40154" x2="64923" y2="3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32" y="2307510"/>
            <a:ext cx="1121490" cy="11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ownload logo">
            <a:extLst>
              <a:ext uri="{FF2B5EF4-FFF2-40B4-BE49-F238E27FC236}">
                <a16:creationId xmlns:a16="http://schemas.microsoft.com/office/drawing/2014/main" id="{FD81E736-D138-4E8C-8192-3EE24D65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02" y="3661062"/>
            <a:ext cx="895685" cy="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alculator logo">
            <a:extLst>
              <a:ext uri="{FF2B5EF4-FFF2-40B4-BE49-F238E27FC236}">
                <a16:creationId xmlns:a16="http://schemas.microsoft.com/office/drawing/2014/main" id="{CFED49E5-FE77-48E5-B321-8D2A3628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846" y1="28214" x2="53846" y2="28214"/>
                        <a14:foregroundMark x1="43846" y1="22857" x2="54231" y2="40357"/>
                        <a14:foregroundMark x1="54231" y1="40357" x2="70385" y2="30357"/>
                        <a14:foregroundMark x1="70385" y1="30357" x2="51538" y2="25714"/>
                        <a14:foregroundMark x1="51538" y1="25714" x2="35000" y2="31071"/>
                        <a14:foregroundMark x1="38462" y1="41071" x2="40000" y2="59286"/>
                        <a14:foregroundMark x1="40000" y1="59286" x2="56154" y2="72143"/>
                        <a14:foregroundMark x1="56154" y1="72143" x2="64615" y2="53929"/>
                        <a14:foregroundMark x1="64615" y1="53929" x2="50000" y2="40000"/>
                        <a14:foregroundMark x1="50000" y1="40000" x2="33846" y2="42143"/>
                        <a14:foregroundMark x1="63462" y1="37857" x2="45385" y2="46071"/>
                        <a14:foregroundMark x1="45385" y1="46071" x2="31154" y2="59286"/>
                        <a14:foregroundMark x1="31154" y1="59286" x2="45385" y2="72500"/>
                        <a14:foregroundMark x1="45385" y1="72500" x2="63462" y2="61429"/>
                        <a14:foregroundMark x1="63462" y1="61429" x2="71154" y2="43571"/>
                        <a14:foregroundMark x1="71154" y1="43571" x2="64231" y2="37143"/>
                        <a14:foregroundMark x1="66154" y1="40000" x2="65769" y2="41429"/>
                        <a14:foregroundMark x1="65769" y1="38929" x2="45769" y2="47857"/>
                        <a14:foregroundMark x1="45769" y1="47857" x2="47692" y2="67143"/>
                        <a14:foregroundMark x1="47692" y1="67143" x2="67308" y2="55357"/>
                        <a14:foregroundMark x1="67308" y1="55357" x2="62692" y2="37857"/>
                        <a14:foregroundMark x1="62692" y1="37857" x2="60769" y2="37857"/>
                        <a14:foregroundMark x1="52308" y1="47500" x2="48077" y2="65000"/>
                        <a14:foregroundMark x1="48077" y1="65000" x2="56923" y2="48214"/>
                        <a14:foregroundMark x1="56923" y1="48214" x2="47308" y2="4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53" y="4805170"/>
            <a:ext cx="964868" cy="10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416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F87585-8748-489E-BAE4-FAAC5F686F5B}"/>
              </a:ext>
            </a:extLst>
          </p:cNvPr>
          <p:cNvSpPr/>
          <p:nvPr/>
        </p:nvSpPr>
        <p:spPr>
          <a:xfrm>
            <a:off x="8172737" y="2958100"/>
            <a:ext cx="980184" cy="9598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ABD8D-5CC7-42CB-AAA6-4C08FB8AADE6}"/>
              </a:ext>
            </a:extLst>
          </p:cNvPr>
          <p:cNvSpPr/>
          <p:nvPr/>
        </p:nvSpPr>
        <p:spPr>
          <a:xfrm>
            <a:off x="725467" y="2896816"/>
            <a:ext cx="980184" cy="974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Modified Sequence of Commands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9304" y="3240874"/>
            <a:ext cx="197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BURST + LISTEN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65404" y="3230248"/>
            <a:ext cx="223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PULL + FILTER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6573" y="3308412"/>
            <a:ext cx="2981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COMPUTE DISTANCE</a:t>
            </a: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4242183" y="2918136"/>
            <a:ext cx="953605" cy="953605"/>
            <a:chOff x="7746448" y="3371699"/>
            <a:chExt cx="953605" cy="953605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746448" y="3371699"/>
              <a:ext cx="953605" cy="9536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9"/>
            <p:cNvSpPr>
              <a:spLocks noChangeAspect="1" noEditPoints="1"/>
            </p:cNvSpPr>
            <p:nvPr/>
          </p:nvSpPr>
          <p:spPr bwMode="auto">
            <a:xfrm>
              <a:off x="7878489" y="3568252"/>
              <a:ext cx="703934" cy="555595"/>
            </a:xfrm>
            <a:custGeom>
              <a:avLst/>
              <a:gdLst>
                <a:gd name="T0" fmla="*/ 385 w 439"/>
                <a:gd name="T1" fmla="*/ 226 h 346"/>
                <a:gd name="T2" fmla="*/ 385 w 439"/>
                <a:gd name="T3" fmla="*/ 173 h 346"/>
                <a:gd name="T4" fmla="*/ 379 w 439"/>
                <a:gd name="T5" fmla="*/ 167 h 346"/>
                <a:gd name="T6" fmla="*/ 226 w 439"/>
                <a:gd name="T7" fmla="*/ 167 h 346"/>
                <a:gd name="T8" fmla="*/ 226 w 439"/>
                <a:gd name="T9" fmla="*/ 120 h 346"/>
                <a:gd name="T10" fmla="*/ 280 w 439"/>
                <a:gd name="T11" fmla="*/ 60 h 346"/>
                <a:gd name="T12" fmla="*/ 220 w 439"/>
                <a:gd name="T13" fmla="*/ 0 h 346"/>
                <a:gd name="T14" fmla="*/ 160 w 439"/>
                <a:gd name="T15" fmla="*/ 60 h 346"/>
                <a:gd name="T16" fmla="*/ 214 w 439"/>
                <a:gd name="T17" fmla="*/ 120 h 346"/>
                <a:gd name="T18" fmla="*/ 214 w 439"/>
                <a:gd name="T19" fmla="*/ 167 h 346"/>
                <a:gd name="T20" fmla="*/ 61 w 439"/>
                <a:gd name="T21" fmla="*/ 167 h 346"/>
                <a:gd name="T22" fmla="*/ 55 w 439"/>
                <a:gd name="T23" fmla="*/ 173 h 346"/>
                <a:gd name="T24" fmla="*/ 55 w 439"/>
                <a:gd name="T25" fmla="*/ 226 h 346"/>
                <a:gd name="T26" fmla="*/ 0 w 439"/>
                <a:gd name="T27" fmla="*/ 286 h 346"/>
                <a:gd name="T28" fmla="*/ 61 w 439"/>
                <a:gd name="T29" fmla="*/ 346 h 346"/>
                <a:gd name="T30" fmla="*/ 121 w 439"/>
                <a:gd name="T31" fmla="*/ 286 h 346"/>
                <a:gd name="T32" fmla="*/ 67 w 439"/>
                <a:gd name="T33" fmla="*/ 226 h 346"/>
                <a:gd name="T34" fmla="*/ 67 w 439"/>
                <a:gd name="T35" fmla="*/ 179 h 346"/>
                <a:gd name="T36" fmla="*/ 214 w 439"/>
                <a:gd name="T37" fmla="*/ 179 h 346"/>
                <a:gd name="T38" fmla="*/ 214 w 439"/>
                <a:gd name="T39" fmla="*/ 226 h 346"/>
                <a:gd name="T40" fmla="*/ 160 w 439"/>
                <a:gd name="T41" fmla="*/ 286 h 346"/>
                <a:gd name="T42" fmla="*/ 220 w 439"/>
                <a:gd name="T43" fmla="*/ 346 h 346"/>
                <a:gd name="T44" fmla="*/ 280 w 439"/>
                <a:gd name="T45" fmla="*/ 286 h 346"/>
                <a:gd name="T46" fmla="*/ 226 w 439"/>
                <a:gd name="T47" fmla="*/ 226 h 346"/>
                <a:gd name="T48" fmla="*/ 226 w 439"/>
                <a:gd name="T49" fmla="*/ 179 h 346"/>
                <a:gd name="T50" fmla="*/ 373 w 439"/>
                <a:gd name="T51" fmla="*/ 179 h 346"/>
                <a:gd name="T52" fmla="*/ 373 w 439"/>
                <a:gd name="T53" fmla="*/ 226 h 346"/>
                <a:gd name="T54" fmla="*/ 319 w 439"/>
                <a:gd name="T55" fmla="*/ 286 h 346"/>
                <a:gd name="T56" fmla="*/ 379 w 439"/>
                <a:gd name="T57" fmla="*/ 346 h 346"/>
                <a:gd name="T58" fmla="*/ 439 w 439"/>
                <a:gd name="T59" fmla="*/ 286 h 346"/>
                <a:gd name="T60" fmla="*/ 385 w 439"/>
                <a:gd name="T61" fmla="*/ 226 h 346"/>
                <a:gd name="T62" fmla="*/ 172 w 439"/>
                <a:gd name="T63" fmla="*/ 60 h 346"/>
                <a:gd name="T64" fmla="*/ 220 w 439"/>
                <a:gd name="T65" fmla="*/ 12 h 346"/>
                <a:gd name="T66" fmla="*/ 268 w 439"/>
                <a:gd name="T67" fmla="*/ 60 h 346"/>
                <a:gd name="T68" fmla="*/ 220 w 439"/>
                <a:gd name="T69" fmla="*/ 108 h 346"/>
                <a:gd name="T70" fmla="*/ 172 w 439"/>
                <a:gd name="T71" fmla="*/ 60 h 346"/>
                <a:gd name="T72" fmla="*/ 109 w 439"/>
                <a:gd name="T73" fmla="*/ 286 h 346"/>
                <a:gd name="T74" fmla="*/ 61 w 439"/>
                <a:gd name="T75" fmla="*/ 334 h 346"/>
                <a:gd name="T76" fmla="*/ 12 w 439"/>
                <a:gd name="T77" fmla="*/ 286 h 346"/>
                <a:gd name="T78" fmla="*/ 61 w 439"/>
                <a:gd name="T79" fmla="*/ 237 h 346"/>
                <a:gd name="T80" fmla="*/ 109 w 439"/>
                <a:gd name="T81" fmla="*/ 286 h 346"/>
                <a:gd name="T82" fmla="*/ 268 w 439"/>
                <a:gd name="T83" fmla="*/ 286 h 346"/>
                <a:gd name="T84" fmla="*/ 220 w 439"/>
                <a:gd name="T85" fmla="*/ 334 h 346"/>
                <a:gd name="T86" fmla="*/ 172 w 439"/>
                <a:gd name="T87" fmla="*/ 286 h 346"/>
                <a:gd name="T88" fmla="*/ 220 w 439"/>
                <a:gd name="T89" fmla="*/ 237 h 346"/>
                <a:gd name="T90" fmla="*/ 268 w 439"/>
                <a:gd name="T91" fmla="*/ 286 h 346"/>
                <a:gd name="T92" fmla="*/ 379 w 439"/>
                <a:gd name="T93" fmla="*/ 334 h 346"/>
                <a:gd name="T94" fmla="*/ 331 w 439"/>
                <a:gd name="T95" fmla="*/ 286 h 346"/>
                <a:gd name="T96" fmla="*/ 379 w 439"/>
                <a:gd name="T97" fmla="*/ 237 h 346"/>
                <a:gd name="T98" fmla="*/ 427 w 439"/>
                <a:gd name="T99" fmla="*/ 286 h 346"/>
                <a:gd name="T100" fmla="*/ 379 w 439"/>
                <a:gd name="T101" fmla="*/ 33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9" h="346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F5655E4C-131F-4286-B816-43EA90B97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D9AF2C06-1CA2-4D57-9F39-833E001D35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72E148-738D-447F-B089-D3F0B6F1BF6A}" type="datetime1">
              <a:rPr lang="en-US" smtClean="0"/>
              <a:t>8/13/2019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C76173-6134-4AE8-942F-71A895F99CDC}"/>
              </a:ext>
            </a:extLst>
          </p:cNvPr>
          <p:cNvSpPr>
            <a:spLocks noChangeAspect="1"/>
          </p:cNvSpPr>
          <p:nvPr/>
        </p:nvSpPr>
        <p:spPr>
          <a:xfrm>
            <a:off x="4242983" y="2918163"/>
            <a:ext cx="947338" cy="947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Image result for speaker logo">
            <a:extLst>
              <a:ext uri="{FF2B5EF4-FFF2-40B4-BE49-F238E27FC236}">
                <a16:creationId xmlns:a16="http://schemas.microsoft.com/office/drawing/2014/main" id="{679A3A35-2FEF-407D-8DBC-B8AF09D2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923" y1="43846" x2="62923" y2="43846"/>
                        <a14:foregroundMark x1="66923" y1="41769" x2="66923" y2="41769"/>
                        <a14:foregroundMark x1="65308" y1="39385" x2="65308" y2="39385"/>
                        <a14:foregroundMark x1="71308" y1="38462" x2="71308" y2="38462"/>
                        <a14:foregroundMark x1="75308" y1="33692" x2="75308" y2="33692"/>
                        <a14:foregroundMark x1="29154" y1="45000" x2="29154" y2="45000"/>
                        <a14:foregroundMark x1="33385" y1="39077" x2="33385" y2="39077"/>
                        <a14:foregroundMark x1="33538" y1="40462" x2="33538" y2="40615"/>
                        <a14:foregroundMark x1="33385" y1="39846" x2="33385" y2="39846"/>
                        <a14:foregroundMark x1="33231" y1="39385" x2="33231" y2="39385"/>
                        <a14:foregroundMark x1="38154" y1="36615" x2="32923" y2="39000"/>
                        <a14:foregroundMark x1="39692" y1="35846" x2="33231" y2="39000"/>
                        <a14:foregroundMark x1="33231" y1="39000" x2="33615" y2="40308"/>
                        <a14:foregroundMark x1="21000" y1="47231" x2="19923" y2="49385"/>
                        <a14:foregroundMark x1="21000" y1="48308" x2="21308" y2="50077"/>
                        <a14:foregroundMark x1="66538" y1="40154" x2="64923" y2="3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6" y="2841712"/>
            <a:ext cx="1121490" cy="11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ownload logo">
            <a:extLst>
              <a:ext uri="{FF2B5EF4-FFF2-40B4-BE49-F238E27FC236}">
                <a16:creationId xmlns:a16="http://schemas.microsoft.com/office/drawing/2014/main" id="{FD81E736-D138-4E8C-8192-3EE24D65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816" y="2943989"/>
            <a:ext cx="895685" cy="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alculator logo">
            <a:extLst>
              <a:ext uri="{FF2B5EF4-FFF2-40B4-BE49-F238E27FC236}">
                <a16:creationId xmlns:a16="http://schemas.microsoft.com/office/drawing/2014/main" id="{CFED49E5-FE77-48E5-B321-8D2A3628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846" y1="28214" x2="53846" y2="28214"/>
                        <a14:foregroundMark x1="43846" y1="22857" x2="54231" y2="40357"/>
                        <a14:foregroundMark x1="54231" y1="40357" x2="70385" y2="30357"/>
                        <a14:foregroundMark x1="70385" y1="30357" x2="51538" y2="25714"/>
                        <a14:foregroundMark x1="51538" y1="25714" x2="35000" y2="31071"/>
                        <a14:foregroundMark x1="38462" y1="41071" x2="40000" y2="59286"/>
                        <a14:foregroundMark x1="40000" y1="59286" x2="56154" y2="72143"/>
                        <a14:foregroundMark x1="56154" y1="72143" x2="64615" y2="53929"/>
                        <a14:foregroundMark x1="64615" y1="53929" x2="50000" y2="40000"/>
                        <a14:foregroundMark x1="50000" y1="40000" x2="33846" y2="42143"/>
                        <a14:foregroundMark x1="63462" y1="37857" x2="45385" y2="46071"/>
                        <a14:foregroundMark x1="45385" y1="46071" x2="31154" y2="59286"/>
                        <a14:foregroundMark x1="31154" y1="59286" x2="45385" y2="72500"/>
                        <a14:foregroundMark x1="45385" y1="72500" x2="63462" y2="61429"/>
                        <a14:foregroundMark x1="63462" y1="61429" x2="71154" y2="43571"/>
                        <a14:foregroundMark x1="71154" y1="43571" x2="64231" y2="37143"/>
                        <a14:foregroundMark x1="66154" y1="40000" x2="65769" y2="41429"/>
                        <a14:foregroundMark x1="65769" y1="38929" x2="45769" y2="47857"/>
                        <a14:foregroundMark x1="45769" y1="47857" x2="47692" y2="67143"/>
                        <a14:foregroundMark x1="47692" y1="67143" x2="67308" y2="55357"/>
                        <a14:foregroundMark x1="67308" y1="55357" x2="62692" y2="37857"/>
                        <a14:foregroundMark x1="62692" y1="37857" x2="60769" y2="37857"/>
                        <a14:foregroundMark x1="52308" y1="47500" x2="48077" y2="65000"/>
                        <a14:foregroundMark x1="48077" y1="65000" x2="56923" y2="48214"/>
                        <a14:foregroundMark x1="56923" y1="48214" x2="47308" y2="4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37" y="2924113"/>
            <a:ext cx="964868" cy="10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urata ma58mf14-7n transducer">
            <a:extLst>
              <a:ext uri="{FF2B5EF4-FFF2-40B4-BE49-F238E27FC236}">
                <a16:creationId xmlns:a16="http://schemas.microsoft.com/office/drawing/2014/main" id="{8759C6DE-DA94-41CC-BC54-49AA3711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18" y="4356132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murata ma58mf14-7n transducer">
            <a:extLst>
              <a:ext uri="{FF2B5EF4-FFF2-40B4-BE49-F238E27FC236}">
                <a16:creationId xmlns:a16="http://schemas.microsoft.com/office/drawing/2014/main" id="{A2A6D174-D9FB-4FFE-8DA5-6F0546569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34" y="4356132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murata ma58mf14-7n transducer">
            <a:extLst>
              <a:ext uri="{FF2B5EF4-FFF2-40B4-BE49-F238E27FC236}">
                <a16:creationId xmlns:a16="http://schemas.microsoft.com/office/drawing/2014/main" id="{06E7B62A-4DF6-430D-8BC3-84083653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59" y="4356133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2FEA491-2D2A-4507-901B-F2C5A651F5B6}"/>
              </a:ext>
            </a:extLst>
          </p:cNvPr>
          <p:cNvSpPr/>
          <p:nvPr/>
        </p:nvSpPr>
        <p:spPr>
          <a:xfrm>
            <a:off x="4586438" y="4581625"/>
            <a:ext cx="1166443" cy="7700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3E1848-C386-4486-9419-7B9F3BF927C6}"/>
              </a:ext>
            </a:extLst>
          </p:cNvPr>
          <p:cNvSpPr/>
          <p:nvPr/>
        </p:nvSpPr>
        <p:spPr>
          <a:xfrm>
            <a:off x="6150543" y="4522629"/>
            <a:ext cx="1166443" cy="88801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FB36005-1DB8-4F6C-8ECB-F967B4219491}"/>
              </a:ext>
            </a:extLst>
          </p:cNvPr>
          <p:cNvSpPr/>
          <p:nvPr/>
        </p:nvSpPr>
        <p:spPr>
          <a:xfrm>
            <a:off x="7698972" y="4495347"/>
            <a:ext cx="1166443" cy="88801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F3020-E661-4B46-A097-58492E658128}"/>
              </a:ext>
            </a:extLst>
          </p:cNvPr>
          <p:cNvSpPr txBox="1"/>
          <p:nvPr/>
        </p:nvSpPr>
        <p:spPr>
          <a:xfrm>
            <a:off x="1136866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81FA7D-D6DC-46DB-8AAC-D6FD65B1C8D7}"/>
              </a:ext>
            </a:extLst>
          </p:cNvPr>
          <p:cNvSpPr txBox="1"/>
          <p:nvPr/>
        </p:nvSpPr>
        <p:spPr>
          <a:xfrm>
            <a:off x="2130055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69D941-D719-4079-B5F8-77FAF24572B4}"/>
              </a:ext>
            </a:extLst>
          </p:cNvPr>
          <p:cNvSpPr txBox="1"/>
          <p:nvPr/>
        </p:nvSpPr>
        <p:spPr>
          <a:xfrm>
            <a:off x="3220939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809B7-D32F-4ADF-B346-DF75D45CA8AC}"/>
              </a:ext>
            </a:extLst>
          </p:cNvPr>
          <p:cNvSpPr txBox="1"/>
          <p:nvPr/>
        </p:nvSpPr>
        <p:spPr>
          <a:xfrm>
            <a:off x="1025367" y="1318204"/>
            <a:ext cx="5828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Methods of Data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USB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Bus</a:t>
            </a:r>
          </a:p>
        </p:txBody>
      </p:sp>
    </p:spTree>
    <p:extLst>
      <p:ext uri="{BB962C8B-B14F-4D97-AF65-F5344CB8AC3E}">
        <p14:creationId xmlns:p14="http://schemas.microsoft.com/office/powerpoint/2010/main" val="2017404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F78591E-A685-4478-818E-2D49EC49A97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0213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5E3396A-67B6-4899-BE00-C9CC52429FC9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8/13/2019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A330A553-9A07-4669-9F0F-696B31F28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E6DB2D9-BBD8-435B-B34A-9B8472CE273E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D38B2F-FAD8-4C8E-97F8-C8A73A86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466262"/>
              </p:ext>
            </p:extLst>
          </p:nvPr>
        </p:nvGraphicFramePr>
        <p:xfrm>
          <a:off x="643466" y="1618015"/>
          <a:ext cx="10905068" cy="3817933"/>
        </p:xfrm>
        <a:graphic>
          <a:graphicData uri="http://schemas.openxmlformats.org/drawingml/2006/table">
            <a:tbl>
              <a:tblPr firstRow="1" firstCol="1" bandRow="1"/>
              <a:tblGrid>
                <a:gridCol w="2785533">
                  <a:extLst>
                    <a:ext uri="{9D8B030D-6E8A-4147-A177-3AD203B41FA5}">
                      <a16:colId xmlns:a16="http://schemas.microsoft.com/office/drawing/2014/main" val="804647199"/>
                    </a:ext>
                  </a:extLst>
                </a:gridCol>
                <a:gridCol w="2040411">
                  <a:extLst>
                    <a:ext uri="{9D8B030D-6E8A-4147-A177-3AD203B41FA5}">
                      <a16:colId xmlns:a16="http://schemas.microsoft.com/office/drawing/2014/main" val="444706132"/>
                    </a:ext>
                  </a:extLst>
                </a:gridCol>
                <a:gridCol w="1772264">
                  <a:extLst>
                    <a:ext uri="{9D8B030D-6E8A-4147-A177-3AD203B41FA5}">
                      <a16:colId xmlns:a16="http://schemas.microsoft.com/office/drawing/2014/main" val="3127342794"/>
                    </a:ext>
                  </a:extLst>
                </a:gridCol>
                <a:gridCol w="1437790">
                  <a:extLst>
                    <a:ext uri="{9D8B030D-6E8A-4147-A177-3AD203B41FA5}">
                      <a16:colId xmlns:a16="http://schemas.microsoft.com/office/drawing/2014/main" val="4151814874"/>
                    </a:ext>
                  </a:extLst>
                </a:gridCol>
                <a:gridCol w="1433450">
                  <a:extLst>
                    <a:ext uri="{9D8B030D-6E8A-4147-A177-3AD203B41FA5}">
                      <a16:colId xmlns:a16="http://schemas.microsoft.com/office/drawing/2014/main" val="160292834"/>
                    </a:ext>
                  </a:extLst>
                </a:gridCol>
                <a:gridCol w="1435620">
                  <a:extLst>
                    <a:ext uri="{9D8B030D-6E8A-4147-A177-3AD203B41FA5}">
                      <a16:colId xmlns:a16="http://schemas.microsoft.com/office/drawing/2014/main" val="3575902152"/>
                    </a:ext>
                  </a:extLst>
                </a:gridCol>
              </a:tblGrid>
              <a:tr h="48737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664289"/>
                  </a:ext>
                </a:extLst>
              </a:tr>
              <a:tr h="869626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Third-Party Device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Inherited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Device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888763"/>
                  </a:ext>
                </a:extLst>
              </a:tr>
              <a:tr h="51144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sensors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82727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 distance (m)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02511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 distance (m)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040469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Frames per second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511430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378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8C9B9B-AA00-4701-B18C-D9BF13248FCA}"/>
              </a:ext>
            </a:extLst>
          </p:cNvPr>
          <p:cNvSpPr txBox="1"/>
          <p:nvPr/>
        </p:nvSpPr>
        <p:spPr>
          <a:xfrm>
            <a:off x="7290752" y="2308705"/>
            <a:ext cx="420037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Developed Embedded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83F39-F3C4-40C9-98BE-122D34741DF5}"/>
              </a:ext>
            </a:extLst>
          </p:cNvPr>
          <p:cNvSpPr txBox="1"/>
          <p:nvPr/>
        </p:nvSpPr>
        <p:spPr>
          <a:xfrm>
            <a:off x="811713" y="1638096"/>
            <a:ext cx="502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422330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384" y="2547322"/>
            <a:ext cx="11117083" cy="854080"/>
          </a:xfrm>
        </p:spPr>
        <p:txBody>
          <a:bodyPr/>
          <a:lstStyle/>
          <a:p>
            <a:r>
              <a:rPr lang="en-US" noProof="0" dirty="0"/>
              <a:t>Future Works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41F6203-D0F6-4ED0-82AA-64A2B9EB2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6F3CFE7-1366-42AA-8D0B-1480756C77F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558FDE3-A938-46DD-8D25-130002D2CC0A}" type="datetime1">
              <a:rPr lang="en-US" smtClean="0"/>
              <a:t>8/13/2019</a:t>
            </a:fld>
            <a:endParaRPr lang="en-US"/>
          </a:p>
        </p:txBody>
      </p:sp>
      <p:pic>
        <p:nvPicPr>
          <p:cNvPr id="3080" name="Picture 8" descr="Image result for ultrasonic sensor on vehicles">
            <a:extLst>
              <a:ext uri="{FF2B5EF4-FFF2-40B4-BE49-F238E27FC236}">
                <a16:creationId xmlns:a16="http://schemas.microsoft.com/office/drawing/2014/main" id="{1B375D17-8949-4C24-B8E8-81693F824AEF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5" b="19005"/>
          <a:stretch>
            <a:fillRect/>
          </a:stretch>
        </p:blipFill>
        <p:spPr bwMode="auto">
          <a:xfrm>
            <a:off x="635678" y="0"/>
            <a:ext cx="11018863" cy="36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356446-B011-492C-B344-A72FF9660470}"/>
              </a:ext>
            </a:extLst>
          </p:cNvPr>
          <p:cNvSpPr txBox="1"/>
          <p:nvPr/>
        </p:nvSpPr>
        <p:spPr>
          <a:xfrm>
            <a:off x="2998427" y="2542573"/>
            <a:ext cx="6293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Future Works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DA96C-3454-4DE0-AF74-9F09264D2515}"/>
              </a:ext>
            </a:extLst>
          </p:cNvPr>
          <p:cNvSpPr txBox="1"/>
          <p:nvPr/>
        </p:nvSpPr>
        <p:spPr>
          <a:xfrm>
            <a:off x="2039877" y="4001086"/>
            <a:ext cx="8112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Manufacture PCB for multiple-sensors setup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IN PROGRESS</a:t>
            </a:r>
            <a:r>
              <a:rPr lang="en-US" sz="2400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Test PCB outside of lab and confirm maximum distance range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Install sensors onto vehicle for real-time testing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 number of ultrasonic sensors driven by one microcontroller using </a:t>
            </a:r>
            <a:r>
              <a:rPr lang="en-US" sz="2400" dirty="0" err="1"/>
              <a:t>SoftwareSerial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5393807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Work Sans"/>
        <a:font script="Hebr" typeface="Work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Work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A0075F20F844D913120172F4281D9" ma:contentTypeVersion="10" ma:contentTypeDescription="Create a new document." ma:contentTypeScope="" ma:versionID="0a259a327aec673cce29fd81cadeed77">
  <xsd:schema xmlns:xsd="http://www.w3.org/2001/XMLSchema" xmlns:xs="http://www.w3.org/2001/XMLSchema" xmlns:p="http://schemas.microsoft.com/office/2006/metadata/properties" xmlns:ns2="f57d8f2f-452f-4543-adb2-f64e69cf95d8" xmlns:ns3="560f607a-810b-43d4-9489-f52adef10293" targetNamespace="http://schemas.microsoft.com/office/2006/metadata/properties" ma:root="true" ma:fieldsID="9f3541dca4a30d5cef5a3184ee05cf5c" ns2:_="" ns3:_="">
    <xsd:import namespace="f57d8f2f-452f-4543-adb2-f64e69cf95d8"/>
    <xsd:import namespace="560f607a-810b-43d4-9489-f52adef102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d8f2f-452f-4543-adb2-f64e69cf95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f607a-810b-43d4-9489-f52adef102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0f607a-810b-43d4-9489-f52adef10293">
      <UserInfo>
        <DisplayName>Shubham Gawande</DisplayName>
        <AccountId>4301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9078E57-F4BC-4336-8ADD-81F65E820E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0A547D-DB19-4234-A3FC-0F80A69061E7}">
  <ds:schemaRefs>
    <ds:schemaRef ds:uri="560f607a-810b-43d4-9489-f52adef10293"/>
    <ds:schemaRef ds:uri="f57d8f2f-452f-4543-adb2-f64e69cf95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63CCE9-1262-4649-AD89-AFED24A316A0}">
  <ds:schemaRefs>
    <ds:schemaRef ds:uri="http://purl.org/dc/terms/"/>
    <ds:schemaRef ds:uri="http://purl.org/dc/dcmitype/"/>
    <ds:schemaRef ds:uri="http://schemas.microsoft.com/office/infopath/2007/PartnerControls"/>
    <ds:schemaRef ds:uri="f57d8f2f-452f-4543-adb2-f64e69cf95d8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560f607a-810b-43d4-9489-f52adef10293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365</Words>
  <Application>Microsoft Office PowerPoint</Application>
  <PresentationFormat>Widescreen</PresentationFormat>
  <Paragraphs>136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Wingdings</vt:lpstr>
      <vt:lpstr>Work Sans</vt:lpstr>
      <vt:lpstr>Work Sans Light</vt:lpstr>
      <vt:lpstr>Work Sans Medium</vt:lpstr>
      <vt:lpstr>KPIT</vt:lpstr>
      <vt:lpstr>Sensor Fusion: Ultrasonic Sensor PGA460 and Murata MA58MF14-7N</vt:lpstr>
      <vt:lpstr>Related Works</vt:lpstr>
      <vt:lpstr>Project Objectives</vt:lpstr>
      <vt:lpstr>Challenges and Troubleshooting</vt:lpstr>
      <vt:lpstr>Business Model</vt:lpstr>
      <vt:lpstr>Sequence of Commands</vt:lpstr>
      <vt:lpstr>Modified Sequence of Commands</vt:lpstr>
      <vt:lpstr>Results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Fusion: Ultrasonic Sensor PGA460 and Murata MA58MF14-7N</dc:title>
  <dc:creator>Jessica Nguyen</dc:creator>
  <cp:lastModifiedBy>Jessica Nguyen</cp:lastModifiedBy>
  <cp:revision>7</cp:revision>
  <dcterms:created xsi:type="dcterms:W3CDTF">2019-08-13T17:02:00Z</dcterms:created>
  <dcterms:modified xsi:type="dcterms:W3CDTF">2019-08-13T17:50:12Z</dcterms:modified>
</cp:coreProperties>
</file>